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06" r:id="rId6"/>
  </p:sldMasterIdLst>
  <p:notesMasterIdLst>
    <p:notesMasterId r:id="rId83"/>
  </p:notesMasterIdLst>
  <p:sldIdLst>
    <p:sldId id="10848" r:id="rId7"/>
    <p:sldId id="10838" r:id="rId8"/>
    <p:sldId id="10849" r:id="rId9"/>
    <p:sldId id="330" r:id="rId10"/>
    <p:sldId id="10853" r:id="rId11"/>
    <p:sldId id="320" r:id="rId12"/>
    <p:sldId id="10854" r:id="rId13"/>
    <p:sldId id="10839" r:id="rId14"/>
    <p:sldId id="322" r:id="rId15"/>
    <p:sldId id="323" r:id="rId16"/>
    <p:sldId id="324" r:id="rId17"/>
    <p:sldId id="325" r:id="rId18"/>
    <p:sldId id="10840" r:id="rId19"/>
    <p:sldId id="10841" r:id="rId20"/>
    <p:sldId id="10843" r:id="rId21"/>
    <p:sldId id="10846" r:id="rId22"/>
    <p:sldId id="10847" r:id="rId23"/>
    <p:sldId id="10850" r:id="rId24"/>
    <p:sldId id="10851" r:id="rId25"/>
    <p:sldId id="10852" r:id="rId26"/>
    <p:sldId id="10855" r:id="rId27"/>
    <p:sldId id="299" r:id="rId28"/>
    <p:sldId id="256" r:id="rId29"/>
    <p:sldId id="257" r:id="rId30"/>
    <p:sldId id="258" r:id="rId31"/>
    <p:sldId id="259" r:id="rId32"/>
    <p:sldId id="260" r:id="rId33"/>
    <p:sldId id="261" r:id="rId34"/>
    <p:sldId id="262" r:id="rId35"/>
    <p:sldId id="263" r:id="rId36"/>
    <p:sldId id="264" r:id="rId37"/>
    <p:sldId id="265" r:id="rId38"/>
    <p:sldId id="266" r:id="rId39"/>
    <p:sldId id="10856" r:id="rId40"/>
    <p:sldId id="300" r:id="rId41"/>
    <p:sldId id="286" r:id="rId42"/>
    <p:sldId id="285" r:id="rId43"/>
    <p:sldId id="10857" r:id="rId44"/>
    <p:sldId id="301" r:id="rId45"/>
    <p:sldId id="332" r:id="rId46"/>
    <p:sldId id="287" r:id="rId47"/>
    <p:sldId id="271" r:id="rId48"/>
    <p:sldId id="10863" r:id="rId49"/>
    <p:sldId id="10864" r:id="rId50"/>
    <p:sldId id="10865" r:id="rId51"/>
    <p:sldId id="10866" r:id="rId52"/>
    <p:sldId id="10867" r:id="rId53"/>
    <p:sldId id="10869" r:id="rId54"/>
    <p:sldId id="10858" r:id="rId55"/>
    <p:sldId id="302" r:id="rId56"/>
    <p:sldId id="288" r:id="rId57"/>
    <p:sldId id="333" r:id="rId58"/>
    <p:sldId id="334" r:id="rId59"/>
    <p:sldId id="335" r:id="rId60"/>
    <p:sldId id="336" r:id="rId61"/>
    <p:sldId id="10859" r:id="rId62"/>
    <p:sldId id="304" r:id="rId63"/>
    <p:sldId id="337" r:id="rId64"/>
    <p:sldId id="338" r:id="rId65"/>
    <p:sldId id="340" r:id="rId66"/>
    <p:sldId id="10870" r:id="rId67"/>
    <p:sldId id="341" r:id="rId68"/>
    <p:sldId id="10860" r:id="rId69"/>
    <p:sldId id="305" r:id="rId70"/>
    <p:sldId id="292" r:id="rId71"/>
    <p:sldId id="293" r:id="rId72"/>
    <p:sldId id="294" r:id="rId73"/>
    <p:sldId id="295" r:id="rId74"/>
    <p:sldId id="296" r:id="rId75"/>
    <p:sldId id="10861" r:id="rId76"/>
    <p:sldId id="306" r:id="rId77"/>
    <p:sldId id="297" r:id="rId78"/>
    <p:sldId id="298" r:id="rId79"/>
    <p:sldId id="10862" r:id="rId80"/>
    <p:sldId id="307" r:id="rId81"/>
    <p:sldId id="284"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9B5759-2D21-4CF8-AC23-FAD848BD5CCD}">
          <p14:sldIdLst>
            <p14:sldId id="10848"/>
            <p14:sldId id="10838"/>
            <p14:sldId id="10849"/>
            <p14:sldId id="330"/>
            <p14:sldId id="10853"/>
            <p14:sldId id="320"/>
            <p14:sldId id="10854"/>
            <p14:sldId id="10839"/>
            <p14:sldId id="322"/>
            <p14:sldId id="323"/>
            <p14:sldId id="324"/>
            <p14:sldId id="325"/>
            <p14:sldId id="10840"/>
            <p14:sldId id="10841"/>
            <p14:sldId id="10843"/>
            <p14:sldId id="10846"/>
            <p14:sldId id="10847"/>
            <p14:sldId id="10850"/>
            <p14:sldId id="10851"/>
            <p14:sldId id="10852"/>
            <p14:sldId id="10855"/>
            <p14:sldId id="299"/>
            <p14:sldId id="256"/>
            <p14:sldId id="257"/>
            <p14:sldId id="258"/>
            <p14:sldId id="259"/>
            <p14:sldId id="260"/>
            <p14:sldId id="261"/>
            <p14:sldId id="262"/>
            <p14:sldId id="263"/>
            <p14:sldId id="264"/>
            <p14:sldId id="265"/>
            <p14:sldId id="266"/>
            <p14:sldId id="10856"/>
            <p14:sldId id="300"/>
            <p14:sldId id="286"/>
            <p14:sldId id="285"/>
            <p14:sldId id="10857"/>
            <p14:sldId id="301"/>
            <p14:sldId id="332"/>
            <p14:sldId id="287"/>
            <p14:sldId id="271"/>
            <p14:sldId id="10863"/>
            <p14:sldId id="10864"/>
            <p14:sldId id="10865"/>
            <p14:sldId id="10866"/>
            <p14:sldId id="10867"/>
            <p14:sldId id="10869"/>
            <p14:sldId id="10858"/>
            <p14:sldId id="302"/>
            <p14:sldId id="288"/>
            <p14:sldId id="333"/>
            <p14:sldId id="334"/>
            <p14:sldId id="335"/>
            <p14:sldId id="336"/>
            <p14:sldId id="10859"/>
            <p14:sldId id="304"/>
            <p14:sldId id="337"/>
            <p14:sldId id="338"/>
            <p14:sldId id="340"/>
            <p14:sldId id="10870"/>
            <p14:sldId id="341"/>
            <p14:sldId id="10860"/>
            <p14:sldId id="305"/>
            <p14:sldId id="292"/>
            <p14:sldId id="293"/>
            <p14:sldId id="294"/>
            <p14:sldId id="295"/>
            <p14:sldId id="296"/>
            <p14:sldId id="10861"/>
            <p14:sldId id="306"/>
            <p14:sldId id="297"/>
            <p14:sldId id="298"/>
            <p14:sldId id="10862"/>
            <p14:sldId id="307"/>
            <p14:sldId id="284"/>
          </p14:sldIdLst>
        </p14:section>
        <p14:section name="unallocated" id="{9FFB7414-373D-4BC8-99CB-7ECAC621795D}">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 Reed" initials="JR" lastIdx="23" clrIdx="0">
    <p:extLst>
      <p:ext uri="{19B8F6BF-5375-455C-9EA6-DF929625EA0E}">
        <p15:presenceInfo xmlns:p15="http://schemas.microsoft.com/office/powerpoint/2012/main" userId="S::johreed@microsoft.com::4333f534-6797-4709-83ae-5c391d9bd9f2" providerId="AD"/>
      </p:ext>
    </p:extLst>
  </p:cmAuthor>
  <p:cmAuthor id="2" name="Rachel M Sullivan" initials="RMS" lastIdx="6" clrIdx="1">
    <p:extLst>
      <p:ext uri="{19B8F6BF-5375-455C-9EA6-DF929625EA0E}">
        <p15:presenceInfo xmlns:p15="http://schemas.microsoft.com/office/powerpoint/2012/main" userId="S-1-5-21-3814449816-1147414744-3287126245-597786" providerId="AD"/>
      </p:ext>
    </p:extLst>
  </p:cmAuthor>
  <p:cmAuthor id="3" name="Rachel M Sullivan" initials="RS" lastIdx="5" clrIdx="2">
    <p:extLst>
      <p:ext uri="{19B8F6BF-5375-455C-9EA6-DF929625EA0E}">
        <p15:presenceInfo xmlns:p15="http://schemas.microsoft.com/office/powerpoint/2012/main" userId="S::rachel.m.sullivan_ey.com#ext#@microsoft.onmicrosoft.com::01e3d4f2-874c-467a-9c6b-85c1925aad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2" y="828"/>
      </p:cViewPr>
      <p:guideLst/>
    </p:cSldViewPr>
  </p:slideViewPr>
  <p:notesTextViewPr>
    <p:cViewPr>
      <p:scale>
        <a:sx n="1" d="1"/>
        <a:sy n="1" d="1"/>
      </p:scale>
      <p:origin x="0" y="0"/>
    </p:cViewPr>
  </p:notesTextViewPr>
  <p:notesViewPr>
    <p:cSldViewPr snapToGrid="0">
      <p:cViewPr varScale="1">
        <p:scale>
          <a:sx n="81" d="100"/>
          <a:sy n="81" d="100"/>
        </p:scale>
        <p:origin x="205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commentAuthors" Target="commentAuthor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72422CE-97EB-41D4-BD0B-0D5C9C1B6992}">
      <dgm:prSet phldrT="[Text]"/>
      <dgm:spPr/>
      <dgm:t>
        <a:bodyPr/>
        <a:lstStyle/>
        <a:p>
          <a:r>
            <a:rPr lang="en-US"/>
            <a:t>Digital Marketing</a:t>
          </a:r>
        </a:p>
      </dgm:t>
    </dgm:pt>
    <dgm:pt modelId="{6A0CE830-5832-442B-B23D-90562971C810}" type="parTrans" cxnId="{DAF56A10-441D-4D17-9644-3B9D1CB116F4}">
      <dgm:prSet/>
      <dgm:spPr/>
      <dgm:t>
        <a:bodyPr/>
        <a:lstStyle/>
        <a:p>
          <a:endParaRPr lang="en-US"/>
        </a:p>
      </dgm:t>
    </dgm:pt>
    <dgm:pt modelId="{47FDF9AA-30FF-468D-BF82-0159AAADDABA}" type="sibTrans" cxnId="{DAF56A10-441D-4D17-9644-3B9D1CB116F4}">
      <dgm:prSet/>
      <dgm:spPr/>
      <dgm:t>
        <a:bodyPr/>
        <a:lstStyle/>
        <a:p>
          <a:endParaRPr lang="en-US"/>
        </a:p>
      </dgm:t>
    </dgm:pt>
    <dgm:pt modelId="{90958E0B-D7F6-4387-A7C6-976B67BE705D}">
      <dgm:prSet phldrT="[Text]"/>
      <dgm:spPr/>
      <dgm:t>
        <a:bodyPr/>
        <a:lstStyle/>
        <a:p>
          <a:r>
            <a:rPr lang="en-US"/>
            <a:t>Sales</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E053B245-2981-4C49-B8F5-D9606814849E}">
      <dgm:prSet phldrT="[Text]"/>
      <dgm:spPr/>
      <dgm:t>
        <a:bodyPr/>
        <a:lstStyle/>
        <a:p>
          <a:r>
            <a:rPr lang="en-US"/>
            <a:t>Customer 360</a:t>
          </a:r>
        </a:p>
      </dgm:t>
    </dgm:pt>
    <dgm:pt modelId="{FA240503-4753-495E-9DCB-CB2C1098FD52}" type="parTrans" cxnId="{AE92B9AC-F07D-4627-BCC2-B5F78CFF7E08}">
      <dgm:prSet/>
      <dgm:spPr/>
      <dgm:t>
        <a:bodyPr/>
        <a:lstStyle/>
        <a:p>
          <a:endParaRPr lang="en-US"/>
        </a:p>
      </dgm:t>
    </dgm:pt>
    <dgm:pt modelId="{E5B337E0-401A-4E09-A883-7E61A7B752D1}" type="sibTrans" cxnId="{AE92B9AC-F07D-4627-BCC2-B5F78CFF7E08}">
      <dgm:prSet/>
      <dgm:spPr/>
      <dgm:t>
        <a:bodyPr/>
        <a:lstStyle/>
        <a:p>
          <a:endParaRPr lang="en-US"/>
        </a:p>
      </dgm:t>
    </dgm:pt>
    <dgm:pt modelId="{486F630A-16DD-42AF-8ED2-7E363160A86F}">
      <dgm:prSet phldrT="[Text]"/>
      <dgm:spPr/>
      <dgm:t>
        <a:bodyPr/>
        <a:lstStyle/>
        <a:p>
          <a:r>
            <a:rPr lang="en-US"/>
            <a:t>Service</a:t>
          </a:r>
        </a:p>
      </dgm:t>
    </dgm:pt>
    <dgm:pt modelId="{21DB7DF5-3693-48D3-974C-47749E102986}" type="parTrans" cxnId="{7CDF51D0-7F01-431D-A380-2A114BC0AA51}">
      <dgm:prSet/>
      <dgm:spPr/>
      <dgm:t>
        <a:bodyPr/>
        <a:lstStyle/>
        <a:p>
          <a:endParaRPr lang="en-US"/>
        </a:p>
      </dgm:t>
    </dgm:pt>
    <dgm:pt modelId="{8A5101ED-AA3C-45EE-A07E-922A94B99C46}" type="sibTrans" cxnId="{7CDF51D0-7F01-431D-A380-2A114BC0AA51}">
      <dgm:prSet/>
      <dgm:spPr/>
      <dgm:t>
        <a:bodyPr/>
        <a:lstStyle/>
        <a:p>
          <a:endParaRPr lang="en-US"/>
        </a:p>
      </dgm:t>
    </dgm:pt>
    <dgm:pt modelId="{B47E5DA1-C9AD-4157-8820-09AB8010B1CA}">
      <dgm:prSet phldrT="[Text]"/>
      <dgm:spPr/>
      <dgm:t>
        <a:bodyPr/>
        <a:lstStyle/>
        <a:p>
          <a:r>
            <a:rPr lang="en-US"/>
            <a:t>Contact Center</a:t>
          </a:r>
        </a:p>
      </dgm:t>
    </dgm:pt>
    <dgm:pt modelId="{2BCA0F84-786E-409E-907F-9415C3926C0E}" type="parTrans" cxnId="{6B9B302F-3252-4716-BFD6-154A1279335C}">
      <dgm:prSet/>
      <dgm:spPr/>
      <dgm:t>
        <a:bodyPr/>
        <a:lstStyle/>
        <a:p>
          <a:endParaRPr lang="en-US"/>
        </a:p>
      </dgm:t>
    </dgm:pt>
    <dgm:pt modelId="{149BA067-EF79-4F64-9169-D3D76C4B9386}" type="sibTrans" cxnId="{6B9B302F-3252-4716-BFD6-154A1279335C}">
      <dgm:prSet/>
      <dgm:spPr/>
      <dgm:t>
        <a:bodyPr/>
        <a:lstStyle/>
        <a:p>
          <a:endParaRPr lang="en-US"/>
        </a:p>
      </dgm:t>
    </dgm:pt>
    <dgm:pt modelId="{579ABC02-146D-487F-A6B4-709DDB0E236B}">
      <dgm:prSet phldrT="[Text]"/>
      <dgm:spPr/>
      <dgm:t>
        <a:bodyPr/>
        <a:lstStyle/>
        <a:p>
          <a:r>
            <a:rPr lang="en-US"/>
            <a:t>Service</a:t>
          </a:r>
        </a:p>
      </dgm:t>
    </dgm:pt>
    <dgm:pt modelId="{26DF354A-4806-47CE-9F07-49FF95D01DA4}" type="parTrans" cxnId="{6CCB9263-6162-4304-9290-0DC88C33076B}">
      <dgm:prSet/>
      <dgm:spPr/>
      <dgm:t>
        <a:bodyPr/>
        <a:lstStyle/>
        <a:p>
          <a:endParaRPr lang="en-US"/>
        </a:p>
      </dgm:t>
    </dgm:pt>
    <dgm:pt modelId="{7D5E6AF1-6C84-4D99-BA25-10695C2F010A}" type="sibTrans" cxnId="{6CCB9263-6162-4304-9290-0DC88C33076B}">
      <dgm:prSet/>
      <dgm:spPr/>
      <dgm:t>
        <a:bodyPr/>
        <a:lstStyle/>
        <a:p>
          <a:endParaRPr lang="en-US"/>
        </a:p>
      </dgm:t>
    </dgm:pt>
    <dgm:pt modelId="{FC65488C-4BCA-4F84-863B-96F61960FA38}">
      <dgm:prSet phldrT="[Text]"/>
      <dgm:spPr/>
      <dgm:t>
        <a:bodyPr/>
        <a:lstStyle/>
        <a:p>
          <a:r>
            <a:rPr lang="en-US"/>
            <a:t>Digital campaign</a:t>
          </a:r>
        </a:p>
      </dgm:t>
    </dgm:pt>
    <dgm:pt modelId="{F22B0A22-9D0A-491E-90D1-8B25EED5D2C4}" type="parTrans" cxnId="{977E7726-9765-4563-BE69-23B9BB77698B}">
      <dgm:prSet/>
      <dgm:spPr/>
      <dgm:t>
        <a:bodyPr/>
        <a:lstStyle/>
        <a:p>
          <a:endParaRPr lang="en-US"/>
        </a:p>
      </dgm:t>
    </dgm:pt>
    <dgm:pt modelId="{B098A254-4F7C-4AAA-9418-467F1EB93313}" type="sibTrans" cxnId="{977E7726-9765-4563-BE69-23B9BB77698B}">
      <dgm:prSet/>
      <dgm:spPr/>
      <dgm:t>
        <a:bodyPr/>
        <a:lstStyle/>
        <a:p>
          <a:endParaRPr lang="en-US"/>
        </a:p>
      </dgm:t>
    </dgm:pt>
    <dgm:pt modelId="{EC8E8B2E-AFB2-417A-A94A-591C6BC95B94}">
      <dgm:prSet phldrT="[Text]"/>
      <dgm:spPr/>
      <dgm:t>
        <a:bodyPr/>
        <a:lstStyle/>
        <a:p>
          <a:r>
            <a:rPr lang="en-US"/>
            <a:t>Lead generated</a:t>
          </a:r>
        </a:p>
      </dgm:t>
    </dgm:pt>
    <dgm:pt modelId="{DBAB697D-46FB-45AF-BBE5-7F9C537BFFAA}" type="parTrans" cxnId="{1611AA0F-E857-42D1-B83F-C5C07791605F}">
      <dgm:prSet/>
      <dgm:spPr/>
      <dgm:t>
        <a:bodyPr/>
        <a:lstStyle/>
        <a:p>
          <a:endParaRPr lang="en-US"/>
        </a:p>
      </dgm:t>
    </dgm:pt>
    <dgm:pt modelId="{EA20197A-91EA-4827-A3F2-5FAE6F65A215}" type="sibTrans" cxnId="{1611AA0F-E857-42D1-B83F-C5C07791605F}">
      <dgm:prSet/>
      <dgm:spPr/>
      <dgm:t>
        <a:bodyPr/>
        <a:lstStyle/>
        <a:p>
          <a:endParaRPr lang="en-US"/>
        </a:p>
      </dgm:t>
    </dgm:pt>
    <dgm:pt modelId="{10EEA26A-7E93-429B-B832-0B69A901BE6D}">
      <dgm:prSet phldrT="[Text]"/>
      <dgm:spPr/>
      <dgm:t>
        <a:bodyPr/>
        <a:lstStyle/>
        <a:p>
          <a:r>
            <a:rPr lang="en-US"/>
            <a:t>Sales person – road to the sale</a:t>
          </a:r>
        </a:p>
      </dgm:t>
    </dgm:pt>
    <dgm:pt modelId="{AB5BBAFE-D03D-409C-A1B6-0FF0895A0AB6}" type="parTrans" cxnId="{AD663CAC-73FF-4FF9-A070-ACD625AC3C24}">
      <dgm:prSet/>
      <dgm:spPr/>
      <dgm:t>
        <a:bodyPr/>
        <a:lstStyle/>
        <a:p>
          <a:endParaRPr lang="en-US"/>
        </a:p>
      </dgm:t>
    </dgm:pt>
    <dgm:pt modelId="{49264603-8C36-41DD-B42B-38CC0620CA51}" type="sibTrans" cxnId="{AD663CAC-73FF-4FF9-A070-ACD625AC3C24}">
      <dgm:prSet/>
      <dgm:spPr/>
      <dgm:t>
        <a:bodyPr/>
        <a:lstStyle/>
        <a:p>
          <a:endParaRPr lang="en-US"/>
        </a:p>
      </dgm:t>
    </dgm:pt>
    <dgm:pt modelId="{EF3B14D9-37BF-40D2-841A-F6CA1F3DF2F4}">
      <dgm:prSet phldrT="[Text]"/>
      <dgm:spPr/>
      <dgm:t>
        <a:bodyPr/>
        <a:lstStyle/>
        <a:p>
          <a:r>
            <a:rPr lang="en-US"/>
            <a:t>Sales manager – reporting (Power BI)</a:t>
          </a:r>
        </a:p>
      </dgm:t>
    </dgm:pt>
    <dgm:pt modelId="{4F7ABA49-6C4E-4ECD-98F6-5F5537EB39B2}" type="parTrans" cxnId="{D55C206E-9732-4E18-A9B8-967CEF0FCA18}">
      <dgm:prSet/>
      <dgm:spPr/>
      <dgm:t>
        <a:bodyPr/>
        <a:lstStyle/>
        <a:p>
          <a:endParaRPr lang="en-US"/>
        </a:p>
      </dgm:t>
    </dgm:pt>
    <dgm:pt modelId="{29AA9395-43DD-4FA3-AE98-7AD5888A740E}" type="sibTrans" cxnId="{D55C206E-9732-4E18-A9B8-967CEF0FCA18}">
      <dgm:prSet/>
      <dgm:spPr/>
      <dgm:t>
        <a:bodyPr/>
        <a:lstStyle/>
        <a:p>
          <a:endParaRPr lang="en-US"/>
        </a:p>
      </dgm:t>
    </dgm:pt>
    <dgm:pt modelId="{86B2CA21-24B5-471C-BF3A-8C4CDDB893CB}">
      <dgm:prSet phldrT="[Text]"/>
      <dgm:spPr/>
      <dgm:t>
        <a:bodyPr/>
        <a:lstStyle/>
        <a:p>
          <a:r>
            <a:rPr lang="en-US"/>
            <a:t>Insights &amp; AI</a:t>
          </a:r>
        </a:p>
      </dgm:t>
    </dgm:pt>
    <dgm:pt modelId="{E5B84D22-5F0D-4764-8D1A-EE8AFE2503EE}" type="parTrans" cxnId="{5DFAC851-5996-4B9F-BC64-C304DC71B50A}">
      <dgm:prSet/>
      <dgm:spPr/>
      <dgm:t>
        <a:bodyPr/>
        <a:lstStyle/>
        <a:p>
          <a:endParaRPr lang="en-US"/>
        </a:p>
      </dgm:t>
    </dgm:pt>
    <dgm:pt modelId="{C3E22593-E108-48F7-AAE5-462894BCA9D8}" type="sibTrans" cxnId="{5DFAC851-5996-4B9F-BC64-C304DC71B50A}">
      <dgm:prSet/>
      <dgm:spPr/>
      <dgm:t>
        <a:bodyPr/>
        <a:lstStyle/>
        <a:p>
          <a:endParaRPr lang="en-US"/>
        </a:p>
      </dgm:t>
    </dgm:pt>
    <dgm:pt modelId="{B1923C8B-6C00-41AA-9D4E-A320E5C78F7C}">
      <dgm:prSet phldrT="[Text]"/>
      <dgm:spPr/>
      <dgm:t>
        <a:bodyPr/>
        <a:lstStyle/>
        <a:p>
          <a:r>
            <a:rPr lang="en-US"/>
            <a:t>Platform</a:t>
          </a:r>
        </a:p>
      </dgm:t>
    </dgm:pt>
    <dgm:pt modelId="{0C4393D3-229D-4E25-9856-D9B1F317B76B}" type="parTrans" cxnId="{E92F595C-40DB-4A8D-92A2-86C2B1A49933}">
      <dgm:prSet/>
      <dgm:spPr/>
      <dgm:t>
        <a:bodyPr/>
        <a:lstStyle/>
        <a:p>
          <a:endParaRPr lang="en-US"/>
        </a:p>
      </dgm:t>
    </dgm:pt>
    <dgm:pt modelId="{E3E1DF9D-8717-47FD-A86F-C9C724F65931}" type="sibTrans" cxnId="{E92F595C-40DB-4A8D-92A2-86C2B1A49933}">
      <dgm:prSet/>
      <dgm:spPr/>
      <dgm:t>
        <a:bodyPr/>
        <a:lstStyle/>
        <a:p>
          <a:endParaRPr lang="en-US"/>
        </a:p>
      </dgm:t>
    </dgm:pt>
    <dgm:pt modelId="{5EEF9007-34C8-4C02-AC3C-732224B4EFB2}">
      <dgm:prSet phldrT="[Text]"/>
      <dgm:spPr/>
      <dgm:t>
        <a:bodyPr/>
        <a:lstStyle/>
        <a:p>
          <a:r>
            <a:rPr lang="en-US"/>
            <a:t>PowerApps &amp; Flow</a:t>
          </a:r>
        </a:p>
      </dgm:t>
    </dgm:pt>
    <dgm:pt modelId="{6587FDFE-C5F9-4A5E-9A53-E6EA701231D8}" type="parTrans" cxnId="{D52C7C11-0B79-4BFA-B320-09756A854C34}">
      <dgm:prSet/>
      <dgm:spPr/>
      <dgm:t>
        <a:bodyPr/>
        <a:lstStyle/>
        <a:p>
          <a:endParaRPr lang="en-US"/>
        </a:p>
      </dgm:t>
    </dgm:pt>
    <dgm:pt modelId="{DB6E34E9-BE23-4CC6-991F-5C36B9116C22}" type="sibTrans" cxnId="{D52C7C11-0B79-4BFA-B320-09756A854C34}">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BBC32CD0-A9C0-4665-966B-1556F1B5176D}" type="pres">
      <dgm:prSet presAssocID="{972422CE-97EB-41D4-BD0B-0D5C9C1B6992}" presName="node" presStyleLbl="node1" presStyleIdx="0" presStyleCnt="5">
        <dgm:presLayoutVars>
          <dgm:bulletEnabled val="1"/>
        </dgm:presLayoutVars>
      </dgm:prSet>
      <dgm:spPr/>
    </dgm:pt>
    <dgm:pt modelId="{8853D46A-0EEA-4395-B13C-73055EC87B4E}" type="pres">
      <dgm:prSet presAssocID="{47FDF9AA-30FF-468D-BF82-0159AAADDABA}" presName="sibTrans" presStyleLbl="sibTrans2D1" presStyleIdx="0" presStyleCnt="4"/>
      <dgm:spPr/>
    </dgm:pt>
    <dgm:pt modelId="{D2CB8290-03BF-4452-8C49-F1F00B3DCFC8}" type="pres">
      <dgm:prSet presAssocID="{47FDF9AA-30FF-468D-BF82-0159AAADDABA}" presName="connectorText" presStyleLbl="sibTrans2D1" presStyleIdx="0" presStyleCnt="4"/>
      <dgm:spPr/>
    </dgm:pt>
    <dgm:pt modelId="{3B2051C1-AB74-495F-B7B7-CE19464A5BDC}" type="pres">
      <dgm:prSet presAssocID="{90958E0B-D7F6-4387-A7C6-976B67BE705D}" presName="node" presStyleLbl="node1" presStyleIdx="1" presStyleCnt="5">
        <dgm:presLayoutVars>
          <dgm:bulletEnabled val="1"/>
        </dgm:presLayoutVars>
      </dgm:prSet>
      <dgm:spPr/>
    </dgm:pt>
    <dgm:pt modelId="{9D513F9F-A023-4323-BF7F-B04A8A82E404}" type="pres">
      <dgm:prSet presAssocID="{0E839940-0003-4999-BF54-514C71F160E9}" presName="sibTrans" presStyleLbl="sibTrans2D1" presStyleIdx="1" presStyleCnt="4"/>
      <dgm:spPr/>
    </dgm:pt>
    <dgm:pt modelId="{46F88B36-E344-4DE2-8B3F-12379D484E3C}" type="pres">
      <dgm:prSet presAssocID="{0E839940-0003-4999-BF54-514C71F160E9}" presName="connectorText" presStyleLbl="sibTrans2D1" presStyleIdx="1" presStyleCnt="4"/>
      <dgm:spPr/>
    </dgm:pt>
    <dgm:pt modelId="{FFD71AB4-BC2D-432F-BC73-44D9ABA03BDF}" type="pres">
      <dgm:prSet presAssocID="{E053B245-2981-4C49-B8F5-D9606814849E}" presName="node" presStyleLbl="node1" presStyleIdx="2" presStyleCnt="5">
        <dgm:presLayoutVars>
          <dgm:bulletEnabled val="1"/>
        </dgm:presLayoutVars>
      </dgm:prSet>
      <dgm:spPr/>
    </dgm:pt>
    <dgm:pt modelId="{8B4EAA88-C72B-47F7-81E2-E1BCF1235D21}" type="pres">
      <dgm:prSet presAssocID="{E5B337E0-401A-4E09-A883-7E61A7B752D1}" presName="sibTrans" presStyleLbl="sibTrans2D1" presStyleIdx="2" presStyleCnt="4"/>
      <dgm:spPr/>
    </dgm:pt>
    <dgm:pt modelId="{AE1AA19B-70DF-48DA-962A-01DAC1022A8A}" type="pres">
      <dgm:prSet presAssocID="{E5B337E0-401A-4E09-A883-7E61A7B752D1}" presName="connectorText" presStyleLbl="sibTrans2D1" presStyleIdx="2" presStyleCnt="4"/>
      <dgm:spPr/>
    </dgm:pt>
    <dgm:pt modelId="{B99FB30D-BABF-4280-9933-1639510B76B9}" type="pres">
      <dgm:prSet presAssocID="{486F630A-16DD-42AF-8ED2-7E363160A86F}" presName="node" presStyleLbl="node1" presStyleIdx="3" presStyleCnt="5">
        <dgm:presLayoutVars>
          <dgm:bulletEnabled val="1"/>
        </dgm:presLayoutVars>
      </dgm:prSet>
      <dgm:spPr/>
    </dgm:pt>
    <dgm:pt modelId="{AAF9BE87-6DF0-4BC4-8319-1D91230BED57}" type="pres">
      <dgm:prSet presAssocID="{8A5101ED-AA3C-45EE-A07E-922A94B99C46}" presName="sibTrans" presStyleLbl="sibTrans2D1" presStyleIdx="3" presStyleCnt="4"/>
      <dgm:spPr/>
    </dgm:pt>
    <dgm:pt modelId="{972A91DF-8027-4735-A9F1-57D9B803D54F}" type="pres">
      <dgm:prSet presAssocID="{8A5101ED-AA3C-45EE-A07E-922A94B99C46}" presName="connectorText" presStyleLbl="sibTrans2D1" presStyleIdx="3" presStyleCnt="4"/>
      <dgm:spPr/>
    </dgm:pt>
    <dgm:pt modelId="{B11927CE-0B02-4363-A9A8-7CFCBE41917B}" type="pres">
      <dgm:prSet presAssocID="{B1923C8B-6C00-41AA-9D4E-A320E5C78F7C}" presName="node" presStyleLbl="node1" presStyleIdx="4" presStyleCnt="5">
        <dgm:presLayoutVars>
          <dgm:bulletEnabled val="1"/>
        </dgm:presLayoutVars>
      </dgm:prSet>
      <dgm:spPr/>
    </dgm:pt>
  </dgm:ptLst>
  <dgm:cxnLst>
    <dgm:cxn modelId="{1611AA0F-E857-42D1-B83F-C5C07791605F}" srcId="{972422CE-97EB-41D4-BD0B-0D5C9C1B6992}" destId="{EC8E8B2E-AFB2-417A-A94A-591C6BC95B94}" srcOrd="1" destOrd="0" parTransId="{DBAB697D-46FB-45AF-BBE5-7F9C537BFFAA}" sibTransId="{EA20197A-91EA-4827-A3F2-5FAE6F65A215}"/>
    <dgm:cxn modelId="{DAF56A10-441D-4D17-9644-3B9D1CB116F4}" srcId="{36DD86F0-EBCD-4360-9A7E-043EEDF6C8DE}" destId="{972422CE-97EB-41D4-BD0B-0D5C9C1B6992}" srcOrd="0" destOrd="0" parTransId="{6A0CE830-5832-442B-B23D-90562971C810}" sibTransId="{47FDF9AA-30FF-468D-BF82-0159AAADDABA}"/>
    <dgm:cxn modelId="{D52C7C11-0B79-4BFA-B320-09756A854C34}" srcId="{B1923C8B-6C00-41AA-9D4E-A320E5C78F7C}" destId="{5EEF9007-34C8-4C02-AC3C-732224B4EFB2}" srcOrd="0" destOrd="0" parTransId="{6587FDFE-C5F9-4A5E-9A53-E6EA701231D8}" sibTransId="{DB6E34E9-BE23-4CC6-991F-5C36B9116C22}"/>
    <dgm:cxn modelId="{E8BBDB22-0361-4C24-9C9D-3250723B2D52}" type="presOf" srcId="{EC8E8B2E-AFB2-417A-A94A-591C6BC95B94}" destId="{BBC32CD0-A9C0-4665-966B-1556F1B5176D}" srcOrd="0" destOrd="2" presId="urn:microsoft.com/office/officeart/2005/8/layout/process1"/>
    <dgm:cxn modelId="{977E7726-9765-4563-BE69-23B9BB77698B}" srcId="{972422CE-97EB-41D4-BD0B-0D5C9C1B6992}" destId="{FC65488C-4BCA-4F84-863B-96F61960FA38}" srcOrd="0" destOrd="0" parTransId="{F22B0A22-9D0A-491E-90D1-8B25EED5D2C4}" sibTransId="{B098A254-4F7C-4AAA-9418-467F1EB93313}"/>
    <dgm:cxn modelId="{D442C52D-8517-4181-B71A-CC81BF8FFF86}" type="presOf" srcId="{8A5101ED-AA3C-45EE-A07E-922A94B99C46}" destId="{972A91DF-8027-4735-A9F1-57D9B803D54F}" srcOrd="1" destOrd="0" presId="urn:microsoft.com/office/officeart/2005/8/layout/process1"/>
    <dgm:cxn modelId="{C297892E-B57A-4DBC-B36A-1927BB195475}" srcId="{36DD86F0-EBCD-4360-9A7E-043EEDF6C8DE}" destId="{90958E0B-D7F6-4387-A7C6-976B67BE705D}" srcOrd="1"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6B9B302F-3252-4716-BFD6-154A1279335C}" srcId="{486F630A-16DD-42AF-8ED2-7E363160A86F}" destId="{B47E5DA1-C9AD-4157-8820-09AB8010B1CA}" srcOrd="0" destOrd="0" parTransId="{2BCA0F84-786E-409E-907F-9415C3926C0E}" sibTransId="{149BA067-EF79-4F64-9169-D3D76C4B9386}"/>
    <dgm:cxn modelId="{18C79230-E8FA-4E9E-B956-4DCE87050EEB}" type="presOf" srcId="{E053B245-2981-4C49-B8F5-D9606814849E}" destId="{FFD71AB4-BC2D-432F-BC73-44D9ABA03BDF}" srcOrd="0" destOrd="0" presId="urn:microsoft.com/office/officeart/2005/8/layout/process1"/>
    <dgm:cxn modelId="{D6C43C33-152A-4018-80FA-F83D7F637676}" type="presOf" srcId="{B1923C8B-6C00-41AA-9D4E-A320E5C78F7C}" destId="{B11927CE-0B02-4363-A9A8-7CFCBE41917B}" srcOrd="0" destOrd="0" presId="urn:microsoft.com/office/officeart/2005/8/layout/process1"/>
    <dgm:cxn modelId="{BA1C3734-3881-4BFE-A628-FBD7253F2BE6}" type="presOf" srcId="{FC65488C-4BCA-4F84-863B-96F61960FA38}" destId="{BBC32CD0-A9C0-4665-966B-1556F1B5176D}" srcOrd="0" destOrd="1" presId="urn:microsoft.com/office/officeart/2005/8/layout/process1"/>
    <dgm:cxn modelId="{ACD69B3B-8973-4BD7-AF40-3D03F15E4E68}" type="presOf" srcId="{8A5101ED-AA3C-45EE-A07E-922A94B99C46}" destId="{AAF9BE87-6DF0-4BC4-8319-1D91230BED57}" srcOrd="0" destOrd="0" presId="urn:microsoft.com/office/officeart/2005/8/layout/process1"/>
    <dgm:cxn modelId="{E92F595C-40DB-4A8D-92A2-86C2B1A49933}" srcId="{36DD86F0-EBCD-4360-9A7E-043EEDF6C8DE}" destId="{B1923C8B-6C00-41AA-9D4E-A320E5C78F7C}" srcOrd="4" destOrd="0" parTransId="{0C4393D3-229D-4E25-9856-D9B1F317B76B}" sibTransId="{E3E1DF9D-8717-47FD-A86F-C9C724F65931}"/>
    <dgm:cxn modelId="{B66C1E62-CEF9-4B52-8B7E-6A4A5BCE8011}" type="presOf" srcId="{972422CE-97EB-41D4-BD0B-0D5C9C1B6992}" destId="{BBC32CD0-A9C0-4665-966B-1556F1B5176D}" srcOrd="0" destOrd="0" presId="urn:microsoft.com/office/officeart/2005/8/layout/process1"/>
    <dgm:cxn modelId="{6CCB9263-6162-4304-9290-0DC88C33076B}" srcId="{486F630A-16DD-42AF-8ED2-7E363160A86F}" destId="{579ABC02-146D-487F-A6B4-709DDB0E236B}" srcOrd="1" destOrd="0" parTransId="{26DF354A-4806-47CE-9F07-49FF95D01DA4}" sibTransId="{7D5E6AF1-6C84-4D99-BA25-10695C2F010A}"/>
    <dgm:cxn modelId="{D55C206E-9732-4E18-A9B8-967CEF0FCA18}" srcId="{90958E0B-D7F6-4387-A7C6-976B67BE705D}" destId="{EF3B14D9-37BF-40D2-841A-F6CA1F3DF2F4}" srcOrd="1" destOrd="0" parTransId="{4F7ABA49-6C4E-4ECD-98F6-5F5537EB39B2}" sibTransId="{29AA9395-43DD-4FA3-AE98-7AD5888A740E}"/>
    <dgm:cxn modelId="{363D6870-6049-4DBA-8BD8-392B93BB4BA1}" type="presOf" srcId="{E5B337E0-401A-4E09-A883-7E61A7B752D1}" destId="{8B4EAA88-C72B-47F7-81E2-E1BCF1235D21}" srcOrd="0" destOrd="0" presId="urn:microsoft.com/office/officeart/2005/8/layout/process1"/>
    <dgm:cxn modelId="{5DFAC851-5996-4B9F-BC64-C304DC71B50A}" srcId="{E053B245-2981-4C49-B8F5-D9606814849E}" destId="{86B2CA21-24B5-471C-BF3A-8C4CDDB893CB}" srcOrd="0" destOrd="0" parTransId="{E5B84D22-5F0D-4764-8D1A-EE8AFE2503EE}" sibTransId="{C3E22593-E108-48F7-AAE5-462894BCA9D8}"/>
    <dgm:cxn modelId="{3D26437F-1124-4445-9981-D16FF1959939}" type="presOf" srcId="{0E839940-0003-4999-BF54-514C71F160E9}" destId="{9D513F9F-A023-4323-BF7F-B04A8A82E404}" srcOrd="0" destOrd="0" presId="urn:microsoft.com/office/officeart/2005/8/layout/process1"/>
    <dgm:cxn modelId="{E98DCF83-57E2-498F-8A80-7C09F4A333BA}" type="presOf" srcId="{47FDF9AA-30FF-468D-BF82-0159AAADDABA}" destId="{8853D46A-0EEA-4395-B13C-73055EC87B4E}" srcOrd="0" destOrd="0" presId="urn:microsoft.com/office/officeart/2005/8/layout/process1"/>
    <dgm:cxn modelId="{980AA19E-5DF8-4CF1-8A13-20A670F4B897}" type="presOf" srcId="{E5B337E0-401A-4E09-A883-7E61A7B752D1}" destId="{AE1AA19B-70DF-48DA-962A-01DAC1022A8A}" srcOrd="1" destOrd="0" presId="urn:microsoft.com/office/officeart/2005/8/layout/process1"/>
    <dgm:cxn modelId="{AD663CAC-73FF-4FF9-A070-ACD625AC3C24}" srcId="{90958E0B-D7F6-4387-A7C6-976B67BE705D}" destId="{10EEA26A-7E93-429B-B832-0B69A901BE6D}" srcOrd="0" destOrd="0" parTransId="{AB5BBAFE-D03D-409C-A1B6-0FF0895A0AB6}" sibTransId="{49264603-8C36-41DD-B42B-38CC0620CA51}"/>
    <dgm:cxn modelId="{AE92B9AC-F07D-4627-BCC2-B5F78CFF7E08}" srcId="{36DD86F0-EBCD-4360-9A7E-043EEDF6C8DE}" destId="{E053B245-2981-4C49-B8F5-D9606814849E}" srcOrd="2" destOrd="0" parTransId="{FA240503-4753-495E-9DCB-CB2C1098FD52}" sibTransId="{E5B337E0-401A-4E09-A883-7E61A7B752D1}"/>
    <dgm:cxn modelId="{A9D982B2-3C4A-4054-8CBB-D97AB0573835}" type="presOf" srcId="{0E839940-0003-4999-BF54-514C71F160E9}" destId="{46F88B36-E344-4DE2-8B3F-12379D484E3C}" srcOrd="1" destOrd="0" presId="urn:microsoft.com/office/officeart/2005/8/layout/process1"/>
    <dgm:cxn modelId="{EA91DCB2-D5EA-476D-B8DA-AF7840C3F8E6}" type="presOf" srcId="{B47E5DA1-C9AD-4157-8820-09AB8010B1CA}" destId="{B99FB30D-BABF-4280-9933-1639510B76B9}" srcOrd="0" destOrd="1" presId="urn:microsoft.com/office/officeart/2005/8/layout/process1"/>
    <dgm:cxn modelId="{D30AC2B3-289A-4D3B-A441-56BE3D3CAE64}" type="presOf" srcId="{579ABC02-146D-487F-A6B4-709DDB0E236B}" destId="{B99FB30D-BABF-4280-9933-1639510B76B9}" srcOrd="0" destOrd="2" presId="urn:microsoft.com/office/officeart/2005/8/layout/process1"/>
    <dgm:cxn modelId="{8A77D0CA-4081-4D3A-A0F0-97BACA4C1876}" type="presOf" srcId="{486F630A-16DD-42AF-8ED2-7E363160A86F}" destId="{B99FB30D-BABF-4280-9933-1639510B76B9}" srcOrd="0" destOrd="0" presId="urn:microsoft.com/office/officeart/2005/8/layout/process1"/>
    <dgm:cxn modelId="{C74B27CD-3C56-4399-B503-E6838A4F1073}" type="presOf" srcId="{47FDF9AA-30FF-468D-BF82-0159AAADDABA}" destId="{D2CB8290-03BF-4452-8C49-F1F00B3DCFC8}" srcOrd="1" destOrd="0" presId="urn:microsoft.com/office/officeart/2005/8/layout/process1"/>
    <dgm:cxn modelId="{603F36CF-0D8E-4457-B0A6-E52544115F0C}" type="presOf" srcId="{90958E0B-D7F6-4387-A7C6-976B67BE705D}" destId="{3B2051C1-AB74-495F-B7B7-CE19464A5BDC}" srcOrd="0" destOrd="0" presId="urn:microsoft.com/office/officeart/2005/8/layout/process1"/>
    <dgm:cxn modelId="{7CDF51D0-7F01-431D-A380-2A114BC0AA51}" srcId="{36DD86F0-EBCD-4360-9A7E-043EEDF6C8DE}" destId="{486F630A-16DD-42AF-8ED2-7E363160A86F}" srcOrd="3" destOrd="0" parTransId="{21DB7DF5-3693-48D3-974C-47749E102986}" sibTransId="{8A5101ED-AA3C-45EE-A07E-922A94B99C46}"/>
    <dgm:cxn modelId="{EEA3FED4-2B78-448F-B15D-4CD6E503FF1C}" type="presOf" srcId="{86B2CA21-24B5-471C-BF3A-8C4CDDB893CB}" destId="{FFD71AB4-BC2D-432F-BC73-44D9ABA03BDF}" srcOrd="0" destOrd="1" presId="urn:microsoft.com/office/officeart/2005/8/layout/process1"/>
    <dgm:cxn modelId="{9E6139E8-2914-40B0-A460-93FE6D46D9CC}" type="presOf" srcId="{EF3B14D9-37BF-40D2-841A-F6CA1F3DF2F4}" destId="{3B2051C1-AB74-495F-B7B7-CE19464A5BDC}" srcOrd="0" destOrd="2" presId="urn:microsoft.com/office/officeart/2005/8/layout/process1"/>
    <dgm:cxn modelId="{0B7CC0F5-BE50-4F71-9CBF-7D9859A0438B}" type="presOf" srcId="{5EEF9007-34C8-4C02-AC3C-732224B4EFB2}" destId="{B11927CE-0B02-4363-A9A8-7CFCBE41917B}" srcOrd="0" destOrd="1" presId="urn:microsoft.com/office/officeart/2005/8/layout/process1"/>
    <dgm:cxn modelId="{582E2AFF-BB98-477C-B16D-461286B96397}" type="presOf" srcId="{10EEA26A-7E93-429B-B832-0B69A901BE6D}" destId="{3B2051C1-AB74-495F-B7B7-CE19464A5BDC}" srcOrd="0" destOrd="1" presId="urn:microsoft.com/office/officeart/2005/8/layout/process1"/>
    <dgm:cxn modelId="{212CB5EE-7B94-42E7-A40D-C9665D7580EA}" type="presParOf" srcId="{C6103063-2FFD-4409-AC5F-46669E2C383F}" destId="{BBC32CD0-A9C0-4665-966B-1556F1B5176D}" srcOrd="0" destOrd="0" presId="urn:microsoft.com/office/officeart/2005/8/layout/process1"/>
    <dgm:cxn modelId="{B2D3C95B-504E-47CD-9B73-D9F0B0A21E76}" type="presParOf" srcId="{C6103063-2FFD-4409-AC5F-46669E2C383F}" destId="{8853D46A-0EEA-4395-B13C-73055EC87B4E}" srcOrd="1" destOrd="0" presId="urn:microsoft.com/office/officeart/2005/8/layout/process1"/>
    <dgm:cxn modelId="{3D9EC902-5785-48B6-9E64-F46D963BACEC}" type="presParOf" srcId="{8853D46A-0EEA-4395-B13C-73055EC87B4E}" destId="{D2CB8290-03BF-4452-8C49-F1F00B3DCFC8}" srcOrd="0" destOrd="0" presId="urn:microsoft.com/office/officeart/2005/8/layout/process1"/>
    <dgm:cxn modelId="{E4714E26-F59B-4A32-8944-333A053F71B0}" type="presParOf" srcId="{C6103063-2FFD-4409-AC5F-46669E2C383F}" destId="{3B2051C1-AB74-495F-B7B7-CE19464A5BDC}" srcOrd="2" destOrd="0" presId="urn:microsoft.com/office/officeart/2005/8/layout/process1"/>
    <dgm:cxn modelId="{15E8ED4F-2E16-4B8D-AE60-7655A7555372}" type="presParOf" srcId="{C6103063-2FFD-4409-AC5F-46669E2C383F}" destId="{9D513F9F-A023-4323-BF7F-B04A8A82E404}" srcOrd="3"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39C4BB6F-9EFC-4AF4-8BE4-2C8B9B83D2AF}" type="presParOf" srcId="{C6103063-2FFD-4409-AC5F-46669E2C383F}" destId="{FFD71AB4-BC2D-432F-BC73-44D9ABA03BDF}" srcOrd="4" destOrd="0" presId="urn:microsoft.com/office/officeart/2005/8/layout/process1"/>
    <dgm:cxn modelId="{24858327-E32B-4229-AFA2-BB49545326EF}" type="presParOf" srcId="{C6103063-2FFD-4409-AC5F-46669E2C383F}" destId="{8B4EAA88-C72B-47F7-81E2-E1BCF1235D21}" srcOrd="5" destOrd="0" presId="urn:microsoft.com/office/officeart/2005/8/layout/process1"/>
    <dgm:cxn modelId="{81F52437-93D6-44A5-9044-1D4E2B7A7D40}" type="presParOf" srcId="{8B4EAA88-C72B-47F7-81E2-E1BCF1235D21}" destId="{AE1AA19B-70DF-48DA-962A-01DAC1022A8A}" srcOrd="0" destOrd="0" presId="urn:microsoft.com/office/officeart/2005/8/layout/process1"/>
    <dgm:cxn modelId="{45B36794-7FDC-4EB3-98BF-33883940550F}" type="presParOf" srcId="{C6103063-2FFD-4409-AC5F-46669E2C383F}" destId="{B99FB30D-BABF-4280-9933-1639510B76B9}" srcOrd="6" destOrd="0" presId="urn:microsoft.com/office/officeart/2005/8/layout/process1"/>
    <dgm:cxn modelId="{1D0F34C6-5807-40BA-A6D0-BA7B2D3F7EF4}" type="presParOf" srcId="{C6103063-2FFD-4409-AC5F-46669E2C383F}" destId="{AAF9BE87-6DF0-4BC4-8319-1D91230BED57}" srcOrd="7" destOrd="0" presId="urn:microsoft.com/office/officeart/2005/8/layout/process1"/>
    <dgm:cxn modelId="{D9B7E396-8E5F-47B9-BBCB-67D97A2C21C9}" type="presParOf" srcId="{AAF9BE87-6DF0-4BC4-8319-1D91230BED57}" destId="{972A91DF-8027-4735-A9F1-57D9B803D54F}" srcOrd="0" destOrd="0" presId="urn:microsoft.com/office/officeart/2005/8/layout/process1"/>
    <dgm:cxn modelId="{69D7DF4F-E61E-4197-A951-5668E60240DB}" type="presParOf" srcId="{C6103063-2FFD-4409-AC5F-46669E2C383F}" destId="{B11927CE-0B02-4363-A9A8-7CFCBE41917B}"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Sales person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EF3B14D9-37BF-40D2-841A-F6CA1F3DF2F4}">
      <dgm:prSet phldrT="[Text]"/>
      <dgm:spPr/>
      <dgm:t>
        <a:bodyPr/>
        <a:lstStyle/>
        <a:p>
          <a:r>
            <a:rPr lang="en-US"/>
            <a:t>Sales manager</a:t>
          </a:r>
        </a:p>
      </dgm:t>
    </dgm:pt>
    <dgm:pt modelId="{4F7ABA49-6C4E-4ECD-98F6-5F5537EB39B2}" type="parTrans" cxnId="{D55C206E-9732-4E18-A9B8-967CEF0FCA18}">
      <dgm:prSet/>
      <dgm:spPr/>
      <dgm:t>
        <a:bodyPr/>
        <a:lstStyle/>
        <a:p>
          <a:endParaRPr lang="en-US"/>
        </a:p>
      </dgm:t>
    </dgm:pt>
    <dgm:pt modelId="{29AA9395-43DD-4FA3-AE98-7AD5888A740E}" type="sibTrans" cxnId="{D55C206E-9732-4E18-A9B8-967CEF0FCA18}">
      <dgm:prSet/>
      <dgm:spPr/>
      <dgm:t>
        <a:bodyPr/>
        <a:lstStyle/>
        <a:p>
          <a:endParaRPr lang="en-US"/>
        </a:p>
      </dgm:t>
    </dgm:pt>
    <dgm:pt modelId="{AE7AB65C-5140-4094-8A1A-E408AECC04ED}">
      <dgm:prSet phldrT="[Text]"/>
      <dgm:spPr/>
      <dgm:t>
        <a:bodyPr/>
        <a:lstStyle/>
        <a:p>
          <a:r>
            <a:rPr lang="en-US"/>
            <a:t>Dashboard</a:t>
          </a:r>
        </a:p>
      </dgm:t>
    </dgm:pt>
    <dgm:pt modelId="{677ADD28-A6B5-4D8B-97A5-8AB1229AFFC9}" type="parTrans" cxnId="{E2D137FE-891A-48A5-A81A-7333CA9CE48E}">
      <dgm:prSet/>
      <dgm:spPr/>
      <dgm:t>
        <a:bodyPr/>
        <a:lstStyle/>
        <a:p>
          <a:endParaRPr lang="en-US"/>
        </a:p>
      </dgm:t>
    </dgm:pt>
    <dgm:pt modelId="{28FCAB28-D7E1-44F1-8E91-A859ACA1A711}" type="sibTrans" cxnId="{E2D137FE-891A-48A5-A81A-7333CA9CE48E}">
      <dgm:prSet/>
      <dgm:spPr/>
      <dgm:t>
        <a:bodyPr/>
        <a:lstStyle/>
        <a:p>
          <a:endParaRPr lang="en-US"/>
        </a:p>
      </dgm:t>
    </dgm:pt>
    <dgm:pt modelId="{F04E9270-B346-4ED8-B487-F315940DD491}">
      <dgm:prSet phldrT="[Text]"/>
      <dgm:spPr/>
      <dgm:t>
        <a:bodyPr/>
        <a:lstStyle/>
        <a:p>
          <a:r>
            <a:rPr lang="en-US"/>
            <a:t>Road to the sale</a:t>
          </a:r>
        </a:p>
      </dgm:t>
    </dgm:pt>
    <dgm:pt modelId="{2F7C0A14-C4B4-4A0C-90B4-FB1C8AB9FEC1}" type="parTrans" cxnId="{2A942875-C411-41EE-9DE5-94EEF6233ED8}">
      <dgm:prSet/>
      <dgm:spPr/>
      <dgm:t>
        <a:bodyPr/>
        <a:lstStyle/>
        <a:p>
          <a:endParaRPr lang="en-US"/>
        </a:p>
      </dgm:t>
    </dgm:pt>
    <dgm:pt modelId="{02CC72D3-800E-413C-9D02-D4DCE89DE916}" type="sibTrans" cxnId="{2A942875-C411-41EE-9DE5-94EEF6233ED8}">
      <dgm:prSet/>
      <dgm:spPr/>
      <dgm:t>
        <a:bodyPr/>
        <a:lstStyle/>
        <a:p>
          <a:endParaRPr lang="en-US"/>
        </a:p>
      </dgm:t>
    </dgm:pt>
    <dgm:pt modelId="{E33D9D0A-AFFD-44AF-8310-A256778C37B4}">
      <dgm:prSet phldrT="[Text]"/>
      <dgm:spPr/>
      <dgm:t>
        <a:bodyPr/>
        <a:lstStyle/>
        <a:p>
          <a:r>
            <a:rPr lang="en-US"/>
            <a:t>Dashboard</a:t>
          </a:r>
        </a:p>
      </dgm:t>
    </dgm:pt>
    <dgm:pt modelId="{4619EF40-5DD4-49C5-A2D8-5DE093B50957}" type="parTrans" cxnId="{E80A3CDF-9FA7-49B6-91A0-4F38A3782683}">
      <dgm:prSet/>
      <dgm:spPr/>
      <dgm:t>
        <a:bodyPr/>
        <a:lstStyle/>
        <a:p>
          <a:endParaRPr lang="en-US"/>
        </a:p>
      </dgm:t>
    </dgm:pt>
    <dgm:pt modelId="{C474EB3C-3C99-49B1-A53C-D5F14E49947C}" type="sibTrans" cxnId="{E80A3CDF-9FA7-49B6-91A0-4F38A3782683}">
      <dgm:prSet/>
      <dgm:spPr/>
      <dgm:t>
        <a:bodyPr/>
        <a:lstStyle/>
        <a:p>
          <a:endParaRPr lang="en-US"/>
        </a:p>
      </dgm:t>
    </dgm:pt>
    <dgm:pt modelId="{CB7B79FF-1566-410B-AE61-003CAC8F98DB}">
      <dgm:prSet phldrT="[Text]"/>
      <dgm:spPr/>
      <dgm:t>
        <a:bodyPr/>
        <a:lstStyle/>
        <a:p>
          <a:r>
            <a:rPr lang="en-US"/>
            <a:t>Reporting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FDE69853-2D4B-46D8-9FD8-243C5C4FA68A}">
      <dgm:prSet phldrT="[Text]"/>
      <dgm:spPr/>
      <dgm:t>
        <a:bodyPr/>
        <a:lstStyle/>
        <a:p>
          <a:r>
            <a:rPr lang="en-US"/>
            <a:t>Lead handling</a:t>
          </a:r>
        </a:p>
      </dgm:t>
    </dgm:pt>
    <dgm:pt modelId="{15FB60A0-12E4-405E-8361-7FBC5BEF6D90}" type="parTrans" cxnId="{7693527D-3793-4E2B-9175-9BAEC9010A38}">
      <dgm:prSet/>
      <dgm:spPr/>
    </dgm:pt>
    <dgm:pt modelId="{9FC9BBC3-4453-49BC-B3D0-E86DD0196C4A}" type="sibTrans" cxnId="{7693527D-3793-4E2B-9175-9BAEC9010A38}">
      <dgm:prSet/>
      <dgm:spPr/>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2">
        <dgm:presLayoutVars>
          <dgm:bulletEnabled val="1"/>
        </dgm:presLayoutVars>
      </dgm:prSet>
      <dgm:spPr/>
    </dgm:pt>
    <dgm:pt modelId="{9D513F9F-A023-4323-BF7F-B04A8A82E404}" type="pres">
      <dgm:prSet presAssocID="{0E839940-0003-4999-BF54-514C71F160E9}" presName="sibTrans" presStyleLbl="sibTrans2D1" presStyleIdx="0" presStyleCnt="1"/>
      <dgm:spPr/>
    </dgm:pt>
    <dgm:pt modelId="{46F88B36-E344-4DE2-8B3F-12379D484E3C}" type="pres">
      <dgm:prSet presAssocID="{0E839940-0003-4999-BF54-514C71F160E9}" presName="connectorText" presStyleLbl="sibTrans2D1" presStyleIdx="0" presStyleCnt="1"/>
      <dgm:spPr/>
    </dgm:pt>
    <dgm:pt modelId="{39115BE8-24C5-4727-B0F7-EDE8F25A4206}" type="pres">
      <dgm:prSet presAssocID="{EF3B14D9-37BF-40D2-841A-F6CA1F3DF2F4}" presName="node" presStyleLbl="node1" presStyleIdx="1" presStyleCnt="2">
        <dgm:presLayoutVars>
          <dgm:bulletEnabled val="1"/>
        </dgm:presLayoutVars>
      </dgm:prSet>
      <dgm:spPr/>
    </dgm:pt>
  </dgm:ptLst>
  <dgm:cxnLst>
    <dgm:cxn modelId="{14645F24-8D4F-4D4F-BAF1-AC875BFF2DBC}" srcId="{EF3B14D9-37BF-40D2-841A-F6CA1F3DF2F4}"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E8246841-C063-4D3C-B06C-94F78B4D530F}" type="presOf" srcId="{AE7AB65C-5140-4094-8A1A-E408AECC04ED}" destId="{3B2051C1-AB74-495F-B7B7-CE19464A5BDC}" srcOrd="0" destOrd="1" presId="urn:microsoft.com/office/officeart/2005/8/layout/process1"/>
    <dgm:cxn modelId="{B4FE4464-6D28-47C6-BE8A-9D09D30BEBBA}" type="presOf" srcId="{E33D9D0A-AFFD-44AF-8310-A256778C37B4}" destId="{39115BE8-24C5-4727-B0F7-EDE8F25A4206}" srcOrd="0" destOrd="1" presId="urn:microsoft.com/office/officeart/2005/8/layout/process1"/>
    <dgm:cxn modelId="{338E9B47-F4CE-4EB3-972D-079E7A9E228C}" type="presOf" srcId="{EF3B14D9-37BF-40D2-841A-F6CA1F3DF2F4}" destId="{39115BE8-24C5-4727-B0F7-EDE8F25A4206}" srcOrd="0" destOrd="0" presId="urn:microsoft.com/office/officeart/2005/8/layout/process1"/>
    <dgm:cxn modelId="{D55C206E-9732-4E18-A9B8-967CEF0FCA18}" srcId="{36DD86F0-EBCD-4360-9A7E-043EEDF6C8DE}" destId="{EF3B14D9-37BF-40D2-841A-F6CA1F3DF2F4}" srcOrd="1" destOrd="0" parTransId="{4F7ABA49-6C4E-4ECD-98F6-5F5537EB39B2}" sibTransId="{29AA9395-43DD-4FA3-AE98-7AD5888A740E}"/>
    <dgm:cxn modelId="{F9E47A70-7755-490F-8D7A-12C0012D3C13}" type="presOf" srcId="{F04E9270-B346-4ED8-B487-F315940DD491}" destId="{3B2051C1-AB74-495F-B7B7-CE19464A5BDC}" srcOrd="0" destOrd="3" presId="urn:microsoft.com/office/officeart/2005/8/layout/process1"/>
    <dgm:cxn modelId="{2A942875-C411-41EE-9DE5-94EEF6233ED8}" srcId="{90958E0B-D7F6-4387-A7C6-976B67BE705D}" destId="{F04E9270-B346-4ED8-B487-F315940DD491}" srcOrd="2" destOrd="0" parTransId="{2F7C0A14-C4B4-4A0C-90B4-FB1C8AB9FEC1}" sibTransId="{02CC72D3-800E-413C-9D02-D4DCE89DE916}"/>
    <dgm:cxn modelId="{7693527D-3793-4E2B-9175-9BAEC9010A38}" srcId="{90958E0B-D7F6-4387-A7C6-976B67BE705D}" destId="{FDE69853-2D4B-46D8-9FD8-243C5C4FA68A}" srcOrd="1" destOrd="0" parTransId="{15FB60A0-12E4-405E-8361-7FBC5BEF6D90}" sibTransId="{9FC9BBC3-4453-49BC-B3D0-E86DD0196C4A}"/>
    <dgm:cxn modelId="{3D26437F-1124-4445-9981-D16FF1959939}" type="presOf" srcId="{0E839940-0003-4999-BF54-514C71F160E9}" destId="{9D513F9F-A023-4323-BF7F-B04A8A82E404}"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A8C49FC6-7DD4-4EB3-B394-F7B55794B7D1}" type="presOf" srcId="{FDE69853-2D4B-46D8-9FD8-243C5C4FA68A}" destId="{3B2051C1-AB74-495F-B7B7-CE19464A5BDC}" srcOrd="0" destOrd="2" presId="urn:microsoft.com/office/officeart/2005/8/layout/process1"/>
    <dgm:cxn modelId="{603F36CF-0D8E-4457-B0A6-E52544115F0C}" type="presOf" srcId="{90958E0B-D7F6-4387-A7C6-976B67BE705D}" destId="{3B2051C1-AB74-495F-B7B7-CE19464A5BDC}" srcOrd="0" destOrd="0" presId="urn:microsoft.com/office/officeart/2005/8/layout/process1"/>
    <dgm:cxn modelId="{E80A3CDF-9FA7-49B6-91A0-4F38A3782683}" srcId="{EF3B14D9-37BF-40D2-841A-F6CA1F3DF2F4}" destId="{E33D9D0A-AFFD-44AF-8310-A256778C37B4}" srcOrd="0" destOrd="0" parTransId="{4619EF40-5DD4-49C5-A2D8-5DE093B50957}" sibTransId="{C474EB3C-3C99-49B1-A53C-D5F14E49947C}"/>
    <dgm:cxn modelId="{35E23DE5-EA53-4D8D-A24A-22460CEAEA33}" type="presOf" srcId="{CB7B79FF-1566-410B-AE61-003CAC8F98DB}" destId="{39115BE8-24C5-4727-B0F7-EDE8F25A4206}" srcOrd="0" destOrd="2" presId="urn:microsoft.com/office/officeart/2005/8/layout/process1"/>
    <dgm:cxn modelId="{E2D137FE-891A-48A5-A81A-7333CA9CE48E}" srcId="{90958E0B-D7F6-4387-A7C6-976B67BE705D}" destId="{AE7AB65C-5140-4094-8A1A-E408AECC04ED}" srcOrd="0" destOrd="0" parTransId="{677ADD28-A6B5-4D8B-97A5-8AB1229AFFC9}" sibTransId="{28FCAB28-D7E1-44F1-8E91-A859ACA1A71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6833D57C-F4DB-4AC4-9794-7DFD29A6F6B0}" type="presParOf" srcId="{C6103063-2FFD-4409-AC5F-46669E2C383F}" destId="{39115BE8-24C5-4727-B0F7-EDE8F25A4206}"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DD86F0-EBCD-4360-9A7E-043EEDF6C8DE}" type="doc">
      <dgm:prSet loTypeId="urn:microsoft.com/office/officeart/2005/8/layout/process1" loCatId="process" qsTypeId="urn:microsoft.com/office/officeart/2005/8/quickstyle/simple1" qsCatId="simple" csTypeId="urn:microsoft.com/office/officeart/2005/8/colors/accent1_2" csCatId="accent1" phldr="1"/>
      <dgm:spPr/>
    </dgm:pt>
    <dgm:pt modelId="{90958E0B-D7F6-4387-A7C6-976B67BE705D}">
      <dgm:prSet phldrT="[Text]"/>
      <dgm:spPr/>
      <dgm:t>
        <a:bodyPr/>
        <a:lstStyle/>
        <a:p>
          <a:r>
            <a:rPr lang="en-US"/>
            <a:t>Contact center – proactive service identification</a:t>
          </a:r>
        </a:p>
      </dgm:t>
    </dgm:pt>
    <dgm:pt modelId="{8BA960D1-80F5-4F82-B2B5-2780296925E3}" type="parTrans" cxnId="{C297892E-B57A-4DBC-B36A-1927BB195475}">
      <dgm:prSet/>
      <dgm:spPr/>
      <dgm:t>
        <a:bodyPr/>
        <a:lstStyle/>
        <a:p>
          <a:endParaRPr lang="en-US"/>
        </a:p>
      </dgm:t>
    </dgm:pt>
    <dgm:pt modelId="{0E839940-0003-4999-BF54-514C71F160E9}" type="sibTrans" cxnId="{C297892E-B57A-4DBC-B36A-1927BB195475}">
      <dgm:prSet/>
      <dgm:spPr/>
      <dgm:t>
        <a:bodyPr/>
        <a:lstStyle/>
        <a:p>
          <a:endParaRPr lang="en-US"/>
        </a:p>
      </dgm:t>
    </dgm:pt>
    <dgm:pt modelId="{CB7B79FF-1566-410B-AE61-003CAC8F98DB}">
      <dgm:prSet phldrT="[Text]"/>
      <dgm:spPr/>
      <dgm:t>
        <a:bodyPr/>
        <a:lstStyle/>
        <a:p>
          <a:r>
            <a:rPr lang="en-US"/>
            <a:t>Contact Center – service scheduling</a:t>
          </a:r>
        </a:p>
      </dgm:t>
    </dgm:pt>
    <dgm:pt modelId="{97100AAA-AF0D-45C4-A4E2-D33AB0FD179C}" type="parTrans" cxnId="{14645F24-8D4F-4D4F-BAF1-AC875BFF2DBC}">
      <dgm:prSet/>
      <dgm:spPr/>
      <dgm:t>
        <a:bodyPr/>
        <a:lstStyle/>
        <a:p>
          <a:endParaRPr lang="en-US"/>
        </a:p>
      </dgm:t>
    </dgm:pt>
    <dgm:pt modelId="{D6F112B2-C038-4AF1-A1C6-0BE7A2C8FB46}" type="sibTrans" cxnId="{14645F24-8D4F-4D4F-BAF1-AC875BFF2DBC}">
      <dgm:prSet/>
      <dgm:spPr/>
      <dgm:t>
        <a:bodyPr/>
        <a:lstStyle/>
        <a:p>
          <a:endParaRPr lang="en-US"/>
        </a:p>
      </dgm:t>
    </dgm:pt>
    <dgm:pt modelId="{CCBB4E3A-0ABC-4B04-B677-CF4B24127964}">
      <dgm:prSet phldrT="[Text]"/>
      <dgm:spPr/>
      <dgm:t>
        <a:bodyPr/>
        <a:lstStyle/>
        <a:p>
          <a:r>
            <a:rPr lang="en-US"/>
            <a:t>driver – finalizes service appointment</a:t>
          </a:r>
        </a:p>
      </dgm:t>
    </dgm:pt>
    <dgm:pt modelId="{21774AF6-1BF7-4042-A792-5E83DCBB42AA}" type="parTrans" cxnId="{4D64A558-FBF2-4FB5-A10F-E9E985511F3E}">
      <dgm:prSet/>
      <dgm:spPr/>
      <dgm:t>
        <a:bodyPr/>
        <a:lstStyle/>
        <a:p>
          <a:endParaRPr lang="en-US"/>
        </a:p>
      </dgm:t>
    </dgm:pt>
    <dgm:pt modelId="{2FCF8635-5FC7-439F-A9F1-CFAA154742DA}" type="sibTrans" cxnId="{4D64A558-FBF2-4FB5-A10F-E9E985511F3E}">
      <dgm:prSet/>
      <dgm:spPr/>
      <dgm:t>
        <a:bodyPr/>
        <a:lstStyle/>
        <a:p>
          <a:endParaRPr lang="en-US"/>
        </a:p>
      </dgm:t>
    </dgm:pt>
    <dgm:pt modelId="{06CDBFFC-00F5-459B-882E-1C1D762D1304}">
      <dgm:prSet phldrT="[Text]"/>
      <dgm:spPr/>
      <dgm:t>
        <a:bodyPr/>
        <a:lstStyle/>
        <a:p>
          <a:r>
            <a:rPr lang="en-US"/>
            <a:t>Dealer service advisor – oversees service delivery</a:t>
          </a:r>
        </a:p>
      </dgm:t>
    </dgm:pt>
    <dgm:pt modelId="{8767795D-788E-4BDA-9D01-AEDFB7E800DE}" type="parTrans" cxnId="{3EBD4C19-B80A-463A-B666-AA653D0B9B6F}">
      <dgm:prSet/>
      <dgm:spPr/>
      <dgm:t>
        <a:bodyPr/>
        <a:lstStyle/>
        <a:p>
          <a:endParaRPr lang="en-US"/>
        </a:p>
      </dgm:t>
    </dgm:pt>
    <dgm:pt modelId="{D9A8978C-A6BF-418E-B448-555A923315CE}" type="sibTrans" cxnId="{3EBD4C19-B80A-463A-B666-AA653D0B9B6F}">
      <dgm:prSet/>
      <dgm:spPr/>
      <dgm:t>
        <a:bodyPr/>
        <a:lstStyle/>
        <a:p>
          <a:endParaRPr lang="en-US"/>
        </a:p>
      </dgm:t>
    </dgm:pt>
    <dgm:pt modelId="{095CA80D-8205-4C3C-B620-A36EF212BCAF}">
      <dgm:prSet phldrT="[Text]"/>
      <dgm:spPr/>
      <dgm:t>
        <a:bodyPr/>
        <a:lstStyle/>
        <a:p>
          <a:r>
            <a:rPr lang="en-US"/>
            <a:t>Close &amp; Cashiering</a:t>
          </a:r>
        </a:p>
      </dgm:t>
    </dgm:pt>
    <dgm:pt modelId="{6DC12BCD-A9F4-47E9-B071-F254D44B85F4}" type="parTrans" cxnId="{34540DCA-18CA-4CCD-97EE-8E5CB54E05B2}">
      <dgm:prSet/>
      <dgm:spPr/>
      <dgm:t>
        <a:bodyPr/>
        <a:lstStyle/>
        <a:p>
          <a:endParaRPr lang="en-US"/>
        </a:p>
      </dgm:t>
    </dgm:pt>
    <dgm:pt modelId="{540334FC-9CE6-479B-BC86-51C4AAF1F564}" type="sibTrans" cxnId="{34540DCA-18CA-4CCD-97EE-8E5CB54E05B2}">
      <dgm:prSet/>
      <dgm:spPr/>
      <dgm:t>
        <a:bodyPr/>
        <a:lstStyle/>
        <a:p>
          <a:endParaRPr lang="en-US"/>
        </a:p>
      </dgm:t>
    </dgm:pt>
    <dgm:pt modelId="{7DD5E114-A8FC-48BE-A712-07762ED895D5}">
      <dgm:prSet phldrT="[Text]"/>
      <dgm:spPr/>
      <dgm:t>
        <a:bodyPr/>
        <a:lstStyle/>
        <a:p>
          <a:r>
            <a:rPr lang="en-US"/>
            <a:t>Survey</a:t>
          </a:r>
        </a:p>
      </dgm:t>
    </dgm:pt>
    <dgm:pt modelId="{E4EA722E-6A63-4DB5-8AD9-CC685080A50F}" type="parTrans" cxnId="{304409CA-9113-465B-B754-BB6395CBCDCF}">
      <dgm:prSet/>
      <dgm:spPr/>
      <dgm:t>
        <a:bodyPr/>
        <a:lstStyle/>
        <a:p>
          <a:endParaRPr lang="en-US"/>
        </a:p>
      </dgm:t>
    </dgm:pt>
    <dgm:pt modelId="{19ECE89F-10A5-45DC-B294-7332C40B42CB}" type="sibTrans" cxnId="{304409CA-9113-465B-B754-BB6395CBCDCF}">
      <dgm:prSet/>
      <dgm:spPr/>
      <dgm:t>
        <a:bodyPr/>
        <a:lstStyle/>
        <a:p>
          <a:endParaRPr lang="en-US"/>
        </a:p>
      </dgm:t>
    </dgm:pt>
    <dgm:pt modelId="{11032035-97D4-4BB5-8CB5-6F82D8C67CAB}">
      <dgm:prSet phldrT="[Text]"/>
      <dgm:spPr/>
      <dgm:t>
        <a:bodyPr/>
        <a:lstStyle/>
        <a:p>
          <a:r>
            <a:rPr lang="en-US"/>
            <a:t>Promo</a:t>
          </a:r>
        </a:p>
      </dgm:t>
    </dgm:pt>
    <dgm:pt modelId="{279A84A5-210D-460D-A1BB-863432F32484}" type="parTrans" cxnId="{5143405D-11C1-40A5-AED1-D913BE8731E3}">
      <dgm:prSet/>
      <dgm:spPr/>
      <dgm:t>
        <a:bodyPr/>
        <a:lstStyle/>
        <a:p>
          <a:endParaRPr lang="en-US"/>
        </a:p>
      </dgm:t>
    </dgm:pt>
    <dgm:pt modelId="{5EAD60EE-7789-4DB5-A8AA-33B49C5B150A}" type="sibTrans" cxnId="{5143405D-11C1-40A5-AED1-D913BE8731E3}">
      <dgm:prSet/>
      <dgm:spPr/>
      <dgm:t>
        <a:bodyPr/>
        <a:lstStyle/>
        <a:p>
          <a:endParaRPr lang="en-US"/>
        </a:p>
      </dgm:t>
    </dgm:pt>
    <dgm:pt modelId="{9B4F00ED-14F5-4E96-9EBD-26C21B2B332C}">
      <dgm:prSet phldrT="[Text]"/>
      <dgm:spPr/>
      <dgm:t>
        <a:bodyPr/>
        <a:lstStyle/>
        <a:p>
          <a:r>
            <a:rPr lang="en-US"/>
            <a:t>Reporting</a:t>
          </a:r>
        </a:p>
      </dgm:t>
    </dgm:pt>
    <dgm:pt modelId="{2D2640AE-8794-40A8-ACB1-5934B7A509FA}" type="parTrans" cxnId="{7000EFB5-5D56-4331-8B03-AD12F483F652}">
      <dgm:prSet/>
      <dgm:spPr/>
      <dgm:t>
        <a:bodyPr/>
        <a:lstStyle/>
        <a:p>
          <a:endParaRPr lang="en-US"/>
        </a:p>
      </dgm:t>
    </dgm:pt>
    <dgm:pt modelId="{6159D990-6C4A-4929-9CCB-2986BA6F94FD}" type="sibTrans" cxnId="{7000EFB5-5D56-4331-8B03-AD12F483F652}">
      <dgm:prSet/>
      <dgm:spPr/>
      <dgm:t>
        <a:bodyPr/>
        <a:lstStyle/>
        <a:p>
          <a:endParaRPr lang="en-US"/>
        </a:p>
      </dgm:t>
    </dgm:pt>
    <dgm:pt modelId="{C6103063-2FFD-4409-AC5F-46669E2C383F}" type="pres">
      <dgm:prSet presAssocID="{36DD86F0-EBCD-4360-9A7E-043EEDF6C8DE}" presName="Name0" presStyleCnt="0">
        <dgm:presLayoutVars>
          <dgm:dir/>
          <dgm:resizeHandles val="exact"/>
        </dgm:presLayoutVars>
      </dgm:prSet>
      <dgm:spPr/>
    </dgm:pt>
    <dgm:pt modelId="{3B2051C1-AB74-495F-B7B7-CE19464A5BDC}" type="pres">
      <dgm:prSet presAssocID="{90958E0B-D7F6-4387-A7C6-976B67BE705D}" presName="node" presStyleLbl="node1" presStyleIdx="0" presStyleCnt="8">
        <dgm:presLayoutVars>
          <dgm:bulletEnabled val="1"/>
        </dgm:presLayoutVars>
      </dgm:prSet>
      <dgm:spPr/>
    </dgm:pt>
    <dgm:pt modelId="{9D513F9F-A023-4323-BF7F-B04A8A82E404}" type="pres">
      <dgm:prSet presAssocID="{0E839940-0003-4999-BF54-514C71F160E9}" presName="sibTrans" presStyleLbl="sibTrans2D1" presStyleIdx="0" presStyleCnt="7"/>
      <dgm:spPr/>
    </dgm:pt>
    <dgm:pt modelId="{46F88B36-E344-4DE2-8B3F-12379D484E3C}" type="pres">
      <dgm:prSet presAssocID="{0E839940-0003-4999-BF54-514C71F160E9}" presName="connectorText" presStyleLbl="sibTrans2D1" presStyleIdx="0" presStyleCnt="7"/>
      <dgm:spPr/>
    </dgm:pt>
    <dgm:pt modelId="{D4755D34-2D60-4A38-99A7-368110DB9B2E}" type="pres">
      <dgm:prSet presAssocID="{CB7B79FF-1566-410B-AE61-003CAC8F98DB}" presName="node" presStyleLbl="node1" presStyleIdx="1" presStyleCnt="8">
        <dgm:presLayoutVars>
          <dgm:bulletEnabled val="1"/>
        </dgm:presLayoutVars>
      </dgm:prSet>
      <dgm:spPr/>
    </dgm:pt>
    <dgm:pt modelId="{0BBD6431-CD13-4D3B-9306-3876EC1429C6}" type="pres">
      <dgm:prSet presAssocID="{D6F112B2-C038-4AF1-A1C6-0BE7A2C8FB46}" presName="sibTrans" presStyleLbl="sibTrans2D1" presStyleIdx="1" presStyleCnt="7"/>
      <dgm:spPr/>
    </dgm:pt>
    <dgm:pt modelId="{2AD52CFC-CADF-48CE-923E-F55C13C4B8C3}" type="pres">
      <dgm:prSet presAssocID="{D6F112B2-C038-4AF1-A1C6-0BE7A2C8FB46}" presName="connectorText" presStyleLbl="sibTrans2D1" presStyleIdx="1" presStyleCnt="7"/>
      <dgm:spPr/>
    </dgm:pt>
    <dgm:pt modelId="{0AE36ACB-1033-44C5-BAC6-70FB7ECE1F27}" type="pres">
      <dgm:prSet presAssocID="{CCBB4E3A-0ABC-4B04-B677-CF4B24127964}" presName="node" presStyleLbl="node1" presStyleIdx="2" presStyleCnt="8">
        <dgm:presLayoutVars>
          <dgm:bulletEnabled val="1"/>
        </dgm:presLayoutVars>
      </dgm:prSet>
      <dgm:spPr/>
    </dgm:pt>
    <dgm:pt modelId="{865E02C4-15E5-4E33-AA1A-D27B3555A0E4}" type="pres">
      <dgm:prSet presAssocID="{2FCF8635-5FC7-439F-A9F1-CFAA154742DA}" presName="sibTrans" presStyleLbl="sibTrans2D1" presStyleIdx="2" presStyleCnt="7"/>
      <dgm:spPr/>
    </dgm:pt>
    <dgm:pt modelId="{C2EF9099-FACD-407E-B780-C65B8378DFE6}" type="pres">
      <dgm:prSet presAssocID="{2FCF8635-5FC7-439F-A9F1-CFAA154742DA}" presName="connectorText" presStyleLbl="sibTrans2D1" presStyleIdx="2" presStyleCnt="7"/>
      <dgm:spPr/>
    </dgm:pt>
    <dgm:pt modelId="{6143A1E4-B6CE-4B28-B41B-3FBC8EC5A951}" type="pres">
      <dgm:prSet presAssocID="{06CDBFFC-00F5-459B-882E-1C1D762D1304}" presName="node" presStyleLbl="node1" presStyleIdx="3" presStyleCnt="8">
        <dgm:presLayoutVars>
          <dgm:bulletEnabled val="1"/>
        </dgm:presLayoutVars>
      </dgm:prSet>
      <dgm:spPr/>
    </dgm:pt>
    <dgm:pt modelId="{1BC64381-3B77-4A29-A66D-50F9E5D6B48B}" type="pres">
      <dgm:prSet presAssocID="{D9A8978C-A6BF-418E-B448-555A923315CE}" presName="sibTrans" presStyleLbl="sibTrans2D1" presStyleIdx="3" presStyleCnt="7"/>
      <dgm:spPr/>
    </dgm:pt>
    <dgm:pt modelId="{56E19875-EADA-475A-8576-035AB8D0F0EA}" type="pres">
      <dgm:prSet presAssocID="{D9A8978C-A6BF-418E-B448-555A923315CE}" presName="connectorText" presStyleLbl="sibTrans2D1" presStyleIdx="3" presStyleCnt="7"/>
      <dgm:spPr/>
    </dgm:pt>
    <dgm:pt modelId="{CFA48FF7-0334-4511-9E0D-4D47A687C61C}" type="pres">
      <dgm:prSet presAssocID="{095CA80D-8205-4C3C-B620-A36EF212BCAF}" presName="node" presStyleLbl="node1" presStyleIdx="4" presStyleCnt="8">
        <dgm:presLayoutVars>
          <dgm:bulletEnabled val="1"/>
        </dgm:presLayoutVars>
      </dgm:prSet>
      <dgm:spPr/>
    </dgm:pt>
    <dgm:pt modelId="{2D5FFB32-8446-4770-AD16-78785A4D4CC4}" type="pres">
      <dgm:prSet presAssocID="{540334FC-9CE6-479B-BC86-51C4AAF1F564}" presName="sibTrans" presStyleLbl="sibTrans2D1" presStyleIdx="4" presStyleCnt="7"/>
      <dgm:spPr/>
    </dgm:pt>
    <dgm:pt modelId="{2D669285-5FC7-4894-9B1F-D6DDEBE5D11F}" type="pres">
      <dgm:prSet presAssocID="{540334FC-9CE6-479B-BC86-51C4AAF1F564}" presName="connectorText" presStyleLbl="sibTrans2D1" presStyleIdx="4" presStyleCnt="7"/>
      <dgm:spPr/>
    </dgm:pt>
    <dgm:pt modelId="{71F57804-B23A-4A7E-A2AF-F0BE6BCAEDD1}" type="pres">
      <dgm:prSet presAssocID="{7DD5E114-A8FC-48BE-A712-07762ED895D5}" presName="node" presStyleLbl="node1" presStyleIdx="5" presStyleCnt="8">
        <dgm:presLayoutVars>
          <dgm:bulletEnabled val="1"/>
        </dgm:presLayoutVars>
      </dgm:prSet>
      <dgm:spPr/>
    </dgm:pt>
    <dgm:pt modelId="{A1F3AF01-6D65-486D-ACFC-1246BA521302}" type="pres">
      <dgm:prSet presAssocID="{19ECE89F-10A5-45DC-B294-7332C40B42CB}" presName="sibTrans" presStyleLbl="sibTrans2D1" presStyleIdx="5" presStyleCnt="7"/>
      <dgm:spPr/>
    </dgm:pt>
    <dgm:pt modelId="{870079D2-F9D5-47BB-A0A8-D39594B0F086}" type="pres">
      <dgm:prSet presAssocID="{19ECE89F-10A5-45DC-B294-7332C40B42CB}" presName="connectorText" presStyleLbl="sibTrans2D1" presStyleIdx="5" presStyleCnt="7"/>
      <dgm:spPr/>
    </dgm:pt>
    <dgm:pt modelId="{2F6BC558-EB5C-4C3A-90E1-D4BB1B9F91F8}" type="pres">
      <dgm:prSet presAssocID="{11032035-97D4-4BB5-8CB5-6F82D8C67CAB}" presName="node" presStyleLbl="node1" presStyleIdx="6" presStyleCnt="8">
        <dgm:presLayoutVars>
          <dgm:bulletEnabled val="1"/>
        </dgm:presLayoutVars>
      </dgm:prSet>
      <dgm:spPr/>
    </dgm:pt>
    <dgm:pt modelId="{11EF5079-186C-45CB-A013-E419BBA6095A}" type="pres">
      <dgm:prSet presAssocID="{5EAD60EE-7789-4DB5-A8AA-33B49C5B150A}" presName="sibTrans" presStyleLbl="sibTrans2D1" presStyleIdx="6" presStyleCnt="7"/>
      <dgm:spPr/>
    </dgm:pt>
    <dgm:pt modelId="{876F4268-B927-4D18-9785-15B4BE481B1A}" type="pres">
      <dgm:prSet presAssocID="{5EAD60EE-7789-4DB5-A8AA-33B49C5B150A}" presName="connectorText" presStyleLbl="sibTrans2D1" presStyleIdx="6" presStyleCnt="7"/>
      <dgm:spPr/>
    </dgm:pt>
    <dgm:pt modelId="{A78AEF79-EBE1-4C77-81E4-407332D38EB8}" type="pres">
      <dgm:prSet presAssocID="{9B4F00ED-14F5-4E96-9EBD-26C21B2B332C}" presName="node" presStyleLbl="node1" presStyleIdx="7" presStyleCnt="8">
        <dgm:presLayoutVars>
          <dgm:bulletEnabled val="1"/>
        </dgm:presLayoutVars>
      </dgm:prSet>
      <dgm:spPr/>
    </dgm:pt>
  </dgm:ptLst>
  <dgm:cxnLst>
    <dgm:cxn modelId="{71F4F40E-35F1-4279-A261-084F4B9B3F4A}" type="presOf" srcId="{540334FC-9CE6-479B-BC86-51C4AAF1F564}" destId="{2D669285-5FC7-4894-9B1F-D6DDEBE5D11F}" srcOrd="1" destOrd="0" presId="urn:microsoft.com/office/officeart/2005/8/layout/process1"/>
    <dgm:cxn modelId="{79D6810F-90F8-4D99-A46B-F1BC8570B638}" type="presOf" srcId="{D9A8978C-A6BF-418E-B448-555A923315CE}" destId="{56E19875-EADA-475A-8576-035AB8D0F0EA}" srcOrd="1" destOrd="0" presId="urn:microsoft.com/office/officeart/2005/8/layout/process1"/>
    <dgm:cxn modelId="{3EBD4C19-B80A-463A-B666-AA653D0B9B6F}" srcId="{36DD86F0-EBCD-4360-9A7E-043EEDF6C8DE}" destId="{06CDBFFC-00F5-459B-882E-1C1D762D1304}" srcOrd="3" destOrd="0" parTransId="{8767795D-788E-4BDA-9D01-AEDFB7E800DE}" sibTransId="{D9A8978C-A6BF-418E-B448-555A923315CE}"/>
    <dgm:cxn modelId="{7170811C-740A-4FE0-988C-E9F1E63F6CA3}" type="presOf" srcId="{11032035-97D4-4BB5-8CB5-6F82D8C67CAB}" destId="{2F6BC558-EB5C-4C3A-90E1-D4BB1B9F91F8}" srcOrd="0" destOrd="0" presId="urn:microsoft.com/office/officeart/2005/8/layout/process1"/>
    <dgm:cxn modelId="{2A313021-84E0-4FE0-B162-1603D05A3122}" type="presOf" srcId="{7DD5E114-A8FC-48BE-A712-07762ED895D5}" destId="{71F57804-B23A-4A7E-A2AF-F0BE6BCAEDD1}" srcOrd="0" destOrd="0" presId="urn:microsoft.com/office/officeart/2005/8/layout/process1"/>
    <dgm:cxn modelId="{647ED821-D9E0-4FDE-A0A9-6E79E596AF2C}" type="presOf" srcId="{9B4F00ED-14F5-4E96-9EBD-26C21B2B332C}" destId="{A78AEF79-EBE1-4C77-81E4-407332D38EB8}" srcOrd="0" destOrd="0" presId="urn:microsoft.com/office/officeart/2005/8/layout/process1"/>
    <dgm:cxn modelId="{14645F24-8D4F-4D4F-BAF1-AC875BFF2DBC}" srcId="{36DD86F0-EBCD-4360-9A7E-043EEDF6C8DE}" destId="{CB7B79FF-1566-410B-AE61-003CAC8F98DB}" srcOrd="1" destOrd="0" parTransId="{97100AAA-AF0D-45C4-A4E2-D33AB0FD179C}" sibTransId="{D6F112B2-C038-4AF1-A1C6-0BE7A2C8FB46}"/>
    <dgm:cxn modelId="{C297892E-B57A-4DBC-B36A-1927BB195475}" srcId="{36DD86F0-EBCD-4360-9A7E-043EEDF6C8DE}" destId="{90958E0B-D7F6-4387-A7C6-976B67BE705D}" srcOrd="0" destOrd="0" parTransId="{8BA960D1-80F5-4F82-B2B5-2780296925E3}" sibTransId="{0E839940-0003-4999-BF54-514C71F160E9}"/>
    <dgm:cxn modelId="{F43B232F-BA0A-4FDA-8DDC-4163C2C6AE02}" type="presOf" srcId="{36DD86F0-EBCD-4360-9A7E-043EEDF6C8DE}" destId="{C6103063-2FFD-4409-AC5F-46669E2C383F}" srcOrd="0" destOrd="0" presId="urn:microsoft.com/office/officeart/2005/8/layout/process1"/>
    <dgm:cxn modelId="{46ADA05B-3960-4549-9AA1-059919016F2E}" type="presOf" srcId="{19ECE89F-10A5-45DC-B294-7332C40B42CB}" destId="{870079D2-F9D5-47BB-A0A8-D39594B0F086}" srcOrd="1" destOrd="0" presId="urn:microsoft.com/office/officeart/2005/8/layout/process1"/>
    <dgm:cxn modelId="{5143405D-11C1-40A5-AED1-D913BE8731E3}" srcId="{36DD86F0-EBCD-4360-9A7E-043EEDF6C8DE}" destId="{11032035-97D4-4BB5-8CB5-6F82D8C67CAB}" srcOrd="6" destOrd="0" parTransId="{279A84A5-210D-460D-A1BB-863432F32484}" sibTransId="{5EAD60EE-7789-4DB5-A8AA-33B49C5B150A}"/>
    <dgm:cxn modelId="{63FB765D-6DD1-4E06-9B33-D0CAF352EDB6}" type="presOf" srcId="{5EAD60EE-7789-4DB5-A8AA-33B49C5B150A}" destId="{11EF5079-186C-45CB-A013-E419BBA6095A}" srcOrd="0" destOrd="0" presId="urn:microsoft.com/office/officeart/2005/8/layout/process1"/>
    <dgm:cxn modelId="{4D64A558-FBF2-4FB5-A10F-E9E985511F3E}" srcId="{36DD86F0-EBCD-4360-9A7E-043EEDF6C8DE}" destId="{CCBB4E3A-0ABC-4B04-B677-CF4B24127964}" srcOrd="2" destOrd="0" parTransId="{21774AF6-1BF7-4042-A792-5E83DCBB42AA}" sibTransId="{2FCF8635-5FC7-439F-A9F1-CFAA154742DA}"/>
    <dgm:cxn modelId="{3D26437F-1124-4445-9981-D16FF1959939}" type="presOf" srcId="{0E839940-0003-4999-BF54-514C71F160E9}" destId="{9D513F9F-A023-4323-BF7F-B04A8A82E404}" srcOrd="0" destOrd="0" presId="urn:microsoft.com/office/officeart/2005/8/layout/process1"/>
    <dgm:cxn modelId="{4919569A-651F-4A4C-88D2-26DE9E1D3EF5}" type="presOf" srcId="{D9A8978C-A6BF-418E-B448-555A923315CE}" destId="{1BC64381-3B77-4A29-A66D-50F9E5D6B48B}" srcOrd="0" destOrd="0" presId="urn:microsoft.com/office/officeart/2005/8/layout/process1"/>
    <dgm:cxn modelId="{0E23819A-AA92-48AE-BD6B-9368CCE163F9}" type="presOf" srcId="{19ECE89F-10A5-45DC-B294-7332C40B42CB}" destId="{A1F3AF01-6D65-486D-ACFC-1246BA521302}" srcOrd="0" destOrd="0" presId="urn:microsoft.com/office/officeart/2005/8/layout/process1"/>
    <dgm:cxn modelId="{E1E34CAB-2F55-4E53-86B3-B52ED47313EF}" type="presOf" srcId="{095CA80D-8205-4C3C-B620-A36EF212BCAF}" destId="{CFA48FF7-0334-4511-9E0D-4D47A687C61C}" srcOrd="0" destOrd="0" presId="urn:microsoft.com/office/officeart/2005/8/layout/process1"/>
    <dgm:cxn modelId="{8CB377AB-C352-4F97-B9D0-E382BB573448}" type="presOf" srcId="{06CDBFFC-00F5-459B-882E-1C1D762D1304}" destId="{6143A1E4-B6CE-4B28-B41B-3FBC8EC5A951}" srcOrd="0" destOrd="0" presId="urn:microsoft.com/office/officeart/2005/8/layout/process1"/>
    <dgm:cxn modelId="{A9D982B2-3C4A-4054-8CBB-D97AB0573835}" type="presOf" srcId="{0E839940-0003-4999-BF54-514C71F160E9}" destId="{46F88B36-E344-4DE2-8B3F-12379D484E3C}" srcOrd="1" destOrd="0" presId="urn:microsoft.com/office/officeart/2005/8/layout/process1"/>
    <dgm:cxn modelId="{B3241FB3-393D-43B1-9326-446AF264C4B6}" type="presOf" srcId="{2FCF8635-5FC7-439F-A9F1-CFAA154742DA}" destId="{C2EF9099-FACD-407E-B780-C65B8378DFE6}" srcOrd="1" destOrd="0" presId="urn:microsoft.com/office/officeart/2005/8/layout/process1"/>
    <dgm:cxn modelId="{E84BE4B4-5041-4626-8120-8A5B96056885}" type="presOf" srcId="{D6F112B2-C038-4AF1-A1C6-0BE7A2C8FB46}" destId="{0BBD6431-CD13-4D3B-9306-3876EC1429C6}" srcOrd="0" destOrd="0" presId="urn:microsoft.com/office/officeart/2005/8/layout/process1"/>
    <dgm:cxn modelId="{7000EFB5-5D56-4331-8B03-AD12F483F652}" srcId="{36DD86F0-EBCD-4360-9A7E-043EEDF6C8DE}" destId="{9B4F00ED-14F5-4E96-9EBD-26C21B2B332C}" srcOrd="7" destOrd="0" parTransId="{2D2640AE-8794-40A8-ACB1-5934B7A509FA}" sibTransId="{6159D990-6C4A-4929-9CCB-2986BA6F94FD}"/>
    <dgm:cxn modelId="{BAF6A4B9-9189-454D-ADE2-5723DFA80617}" type="presOf" srcId="{CB7B79FF-1566-410B-AE61-003CAC8F98DB}" destId="{D4755D34-2D60-4A38-99A7-368110DB9B2E}" srcOrd="0" destOrd="0" presId="urn:microsoft.com/office/officeart/2005/8/layout/process1"/>
    <dgm:cxn modelId="{304409CA-9113-465B-B754-BB6395CBCDCF}" srcId="{36DD86F0-EBCD-4360-9A7E-043EEDF6C8DE}" destId="{7DD5E114-A8FC-48BE-A712-07762ED895D5}" srcOrd="5" destOrd="0" parTransId="{E4EA722E-6A63-4DB5-8AD9-CC685080A50F}" sibTransId="{19ECE89F-10A5-45DC-B294-7332C40B42CB}"/>
    <dgm:cxn modelId="{34540DCA-18CA-4CCD-97EE-8E5CB54E05B2}" srcId="{36DD86F0-EBCD-4360-9A7E-043EEDF6C8DE}" destId="{095CA80D-8205-4C3C-B620-A36EF212BCAF}" srcOrd="4" destOrd="0" parTransId="{6DC12BCD-A9F4-47E9-B071-F254D44B85F4}" sibTransId="{540334FC-9CE6-479B-BC86-51C4AAF1F564}"/>
    <dgm:cxn modelId="{603F36CF-0D8E-4457-B0A6-E52544115F0C}" type="presOf" srcId="{90958E0B-D7F6-4387-A7C6-976B67BE705D}" destId="{3B2051C1-AB74-495F-B7B7-CE19464A5BDC}" srcOrd="0" destOrd="0" presId="urn:microsoft.com/office/officeart/2005/8/layout/process1"/>
    <dgm:cxn modelId="{9B43FAD1-0BD7-4955-9241-5A179507DA50}" type="presOf" srcId="{D6F112B2-C038-4AF1-A1C6-0BE7A2C8FB46}" destId="{2AD52CFC-CADF-48CE-923E-F55C13C4B8C3}" srcOrd="1" destOrd="0" presId="urn:microsoft.com/office/officeart/2005/8/layout/process1"/>
    <dgm:cxn modelId="{BFC87DD4-A5F0-496F-B67E-C56B85EB16C3}" type="presOf" srcId="{2FCF8635-5FC7-439F-A9F1-CFAA154742DA}" destId="{865E02C4-15E5-4E33-AA1A-D27B3555A0E4}" srcOrd="0" destOrd="0" presId="urn:microsoft.com/office/officeart/2005/8/layout/process1"/>
    <dgm:cxn modelId="{96D395E4-A42B-45F5-A960-739F2543C7F2}" type="presOf" srcId="{5EAD60EE-7789-4DB5-A8AA-33B49C5B150A}" destId="{876F4268-B927-4D18-9785-15B4BE481B1A}" srcOrd="1" destOrd="0" presId="urn:microsoft.com/office/officeart/2005/8/layout/process1"/>
    <dgm:cxn modelId="{82C981FA-AA11-491F-B0B8-BB0D120293B9}" type="presOf" srcId="{CCBB4E3A-0ABC-4B04-B677-CF4B24127964}" destId="{0AE36ACB-1033-44C5-BAC6-70FB7ECE1F27}" srcOrd="0" destOrd="0" presId="urn:microsoft.com/office/officeart/2005/8/layout/process1"/>
    <dgm:cxn modelId="{F91735FE-C2B7-4259-8361-9EAFCDFE202B}" type="presOf" srcId="{540334FC-9CE6-479B-BC86-51C4AAF1F564}" destId="{2D5FFB32-8446-4770-AD16-78785A4D4CC4}" srcOrd="0" destOrd="0" presId="urn:microsoft.com/office/officeart/2005/8/layout/process1"/>
    <dgm:cxn modelId="{E4714E26-F59B-4A32-8944-333A053F71B0}" type="presParOf" srcId="{C6103063-2FFD-4409-AC5F-46669E2C383F}" destId="{3B2051C1-AB74-495F-B7B7-CE19464A5BDC}" srcOrd="0" destOrd="0" presId="urn:microsoft.com/office/officeart/2005/8/layout/process1"/>
    <dgm:cxn modelId="{15E8ED4F-2E16-4B8D-AE60-7655A7555372}" type="presParOf" srcId="{C6103063-2FFD-4409-AC5F-46669E2C383F}" destId="{9D513F9F-A023-4323-BF7F-B04A8A82E404}" srcOrd="1" destOrd="0" presId="urn:microsoft.com/office/officeart/2005/8/layout/process1"/>
    <dgm:cxn modelId="{D173CF85-4452-4AA2-A502-FB9D15A3721E}" type="presParOf" srcId="{9D513F9F-A023-4323-BF7F-B04A8A82E404}" destId="{46F88B36-E344-4DE2-8B3F-12379D484E3C}" srcOrd="0" destOrd="0" presId="urn:microsoft.com/office/officeart/2005/8/layout/process1"/>
    <dgm:cxn modelId="{433B37C5-1D49-4469-9DCC-4178E8786DDE}" type="presParOf" srcId="{C6103063-2FFD-4409-AC5F-46669E2C383F}" destId="{D4755D34-2D60-4A38-99A7-368110DB9B2E}" srcOrd="2" destOrd="0" presId="urn:microsoft.com/office/officeart/2005/8/layout/process1"/>
    <dgm:cxn modelId="{63C3E956-FDAA-48DF-9914-26D10C25611D}" type="presParOf" srcId="{C6103063-2FFD-4409-AC5F-46669E2C383F}" destId="{0BBD6431-CD13-4D3B-9306-3876EC1429C6}" srcOrd="3" destOrd="0" presId="urn:microsoft.com/office/officeart/2005/8/layout/process1"/>
    <dgm:cxn modelId="{561DF3FF-1B1D-43D8-A56E-CA14FA542138}" type="presParOf" srcId="{0BBD6431-CD13-4D3B-9306-3876EC1429C6}" destId="{2AD52CFC-CADF-48CE-923E-F55C13C4B8C3}" srcOrd="0" destOrd="0" presId="urn:microsoft.com/office/officeart/2005/8/layout/process1"/>
    <dgm:cxn modelId="{989A7443-1BAF-48B9-B288-15078CB66196}" type="presParOf" srcId="{C6103063-2FFD-4409-AC5F-46669E2C383F}" destId="{0AE36ACB-1033-44C5-BAC6-70FB7ECE1F27}" srcOrd="4" destOrd="0" presId="urn:microsoft.com/office/officeart/2005/8/layout/process1"/>
    <dgm:cxn modelId="{B214BDDC-5854-4D34-A07D-480B28A7960F}" type="presParOf" srcId="{C6103063-2FFD-4409-AC5F-46669E2C383F}" destId="{865E02C4-15E5-4E33-AA1A-D27B3555A0E4}" srcOrd="5" destOrd="0" presId="urn:microsoft.com/office/officeart/2005/8/layout/process1"/>
    <dgm:cxn modelId="{6696E9C7-5B1C-4C3B-A7BD-255596F25A1E}" type="presParOf" srcId="{865E02C4-15E5-4E33-AA1A-D27B3555A0E4}" destId="{C2EF9099-FACD-407E-B780-C65B8378DFE6}" srcOrd="0" destOrd="0" presId="urn:microsoft.com/office/officeart/2005/8/layout/process1"/>
    <dgm:cxn modelId="{B40EE68B-C287-486F-87CC-E9E4D07A9C3E}" type="presParOf" srcId="{C6103063-2FFD-4409-AC5F-46669E2C383F}" destId="{6143A1E4-B6CE-4B28-B41B-3FBC8EC5A951}" srcOrd="6" destOrd="0" presId="urn:microsoft.com/office/officeart/2005/8/layout/process1"/>
    <dgm:cxn modelId="{F4B3BCE3-1CB8-4C83-9C8D-F23A696F9CD4}" type="presParOf" srcId="{C6103063-2FFD-4409-AC5F-46669E2C383F}" destId="{1BC64381-3B77-4A29-A66D-50F9E5D6B48B}" srcOrd="7" destOrd="0" presId="urn:microsoft.com/office/officeart/2005/8/layout/process1"/>
    <dgm:cxn modelId="{DEEC4F4F-216C-4E6E-B39D-6CCAAD8FD6E5}" type="presParOf" srcId="{1BC64381-3B77-4A29-A66D-50F9E5D6B48B}" destId="{56E19875-EADA-475A-8576-035AB8D0F0EA}" srcOrd="0" destOrd="0" presId="urn:microsoft.com/office/officeart/2005/8/layout/process1"/>
    <dgm:cxn modelId="{E0C99159-5BE7-4BF4-A713-A925FAF9CA32}" type="presParOf" srcId="{C6103063-2FFD-4409-AC5F-46669E2C383F}" destId="{CFA48FF7-0334-4511-9E0D-4D47A687C61C}" srcOrd="8" destOrd="0" presId="urn:microsoft.com/office/officeart/2005/8/layout/process1"/>
    <dgm:cxn modelId="{2EA47B96-B1C6-41A2-AA81-718D85052D5F}" type="presParOf" srcId="{C6103063-2FFD-4409-AC5F-46669E2C383F}" destId="{2D5FFB32-8446-4770-AD16-78785A4D4CC4}" srcOrd="9" destOrd="0" presId="urn:microsoft.com/office/officeart/2005/8/layout/process1"/>
    <dgm:cxn modelId="{306F0CE5-A6E7-4921-B31C-FB2CC988639C}" type="presParOf" srcId="{2D5FFB32-8446-4770-AD16-78785A4D4CC4}" destId="{2D669285-5FC7-4894-9B1F-D6DDEBE5D11F}" srcOrd="0" destOrd="0" presId="urn:microsoft.com/office/officeart/2005/8/layout/process1"/>
    <dgm:cxn modelId="{7E82761A-7496-4C44-B82C-3728BE7CFA55}" type="presParOf" srcId="{C6103063-2FFD-4409-AC5F-46669E2C383F}" destId="{71F57804-B23A-4A7E-A2AF-F0BE6BCAEDD1}" srcOrd="10" destOrd="0" presId="urn:microsoft.com/office/officeart/2005/8/layout/process1"/>
    <dgm:cxn modelId="{F62A7863-74B0-4B74-A6D2-1B36E74763F0}" type="presParOf" srcId="{C6103063-2FFD-4409-AC5F-46669E2C383F}" destId="{A1F3AF01-6D65-486D-ACFC-1246BA521302}" srcOrd="11" destOrd="0" presId="urn:microsoft.com/office/officeart/2005/8/layout/process1"/>
    <dgm:cxn modelId="{46645E86-D54B-4703-B4CF-E5EA9DF49B05}" type="presParOf" srcId="{A1F3AF01-6D65-486D-ACFC-1246BA521302}" destId="{870079D2-F9D5-47BB-A0A8-D39594B0F086}" srcOrd="0" destOrd="0" presId="urn:microsoft.com/office/officeart/2005/8/layout/process1"/>
    <dgm:cxn modelId="{42941C45-8EF9-4525-B2BC-041A372390A6}" type="presParOf" srcId="{C6103063-2FFD-4409-AC5F-46669E2C383F}" destId="{2F6BC558-EB5C-4C3A-90E1-D4BB1B9F91F8}" srcOrd="12" destOrd="0" presId="urn:microsoft.com/office/officeart/2005/8/layout/process1"/>
    <dgm:cxn modelId="{48B07FA8-E89B-4164-B630-BEFA77082B20}" type="presParOf" srcId="{C6103063-2FFD-4409-AC5F-46669E2C383F}" destId="{11EF5079-186C-45CB-A013-E419BBA6095A}" srcOrd="13" destOrd="0" presId="urn:microsoft.com/office/officeart/2005/8/layout/process1"/>
    <dgm:cxn modelId="{58A25BEA-08C2-48E8-908E-C7373BE1EB91}" type="presParOf" srcId="{11EF5079-186C-45CB-A013-E419BBA6095A}" destId="{876F4268-B927-4D18-9785-15B4BE481B1A}" srcOrd="0" destOrd="0" presId="urn:microsoft.com/office/officeart/2005/8/layout/process1"/>
    <dgm:cxn modelId="{B7AF08C4-11F3-433D-937F-10C26C51165F}" type="presParOf" srcId="{C6103063-2FFD-4409-AC5F-46669E2C383F}" destId="{A78AEF79-EBE1-4C77-81E4-407332D38EB8}" srcOrd="1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C32CD0-A9C0-4665-966B-1556F1B5176D}">
      <dsp:nvSpPr>
        <dsp:cNvPr id="0" name=""/>
        <dsp:cNvSpPr/>
      </dsp:nvSpPr>
      <dsp:spPr>
        <a:xfrm>
          <a:off x="5286"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Digital Marketing</a:t>
          </a:r>
        </a:p>
        <a:p>
          <a:pPr marL="114300" lvl="1" indent="-114300" algn="l" defTabSz="622300">
            <a:lnSpc>
              <a:spcPct val="90000"/>
            </a:lnSpc>
            <a:spcBef>
              <a:spcPct val="0"/>
            </a:spcBef>
            <a:spcAft>
              <a:spcPct val="15000"/>
            </a:spcAft>
            <a:buChar char="•"/>
          </a:pPr>
          <a:r>
            <a:rPr lang="en-US" sz="1400" kern="1200"/>
            <a:t>Digital campaign</a:t>
          </a:r>
        </a:p>
        <a:p>
          <a:pPr marL="114300" lvl="1" indent="-114300" algn="l" defTabSz="622300">
            <a:lnSpc>
              <a:spcPct val="90000"/>
            </a:lnSpc>
            <a:spcBef>
              <a:spcPct val="0"/>
            </a:spcBef>
            <a:spcAft>
              <a:spcPct val="15000"/>
            </a:spcAft>
            <a:buChar char="•"/>
          </a:pPr>
          <a:r>
            <a:rPr lang="en-US" sz="1400" kern="1200"/>
            <a:t>Lead generated</a:t>
          </a:r>
        </a:p>
      </dsp:txBody>
      <dsp:txXfrm>
        <a:off x="52059" y="1998437"/>
        <a:ext cx="1545321" cy="1503389"/>
      </dsp:txXfrm>
    </dsp:sp>
    <dsp:sp modelId="{8853D46A-0EEA-4395-B13C-73055EC87B4E}">
      <dsp:nvSpPr>
        <dsp:cNvPr id="0" name=""/>
        <dsp:cNvSpPr/>
      </dsp:nvSpPr>
      <dsp:spPr>
        <a:xfrm>
          <a:off x="1808040" y="2546912"/>
          <a:ext cx="347439" cy="406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08040" y="2628200"/>
        <a:ext cx="243207" cy="243863"/>
      </dsp:txXfrm>
    </dsp:sp>
    <dsp:sp modelId="{3B2051C1-AB74-495F-B7B7-CE19464A5BDC}">
      <dsp:nvSpPr>
        <dsp:cNvPr id="0" name=""/>
        <dsp:cNvSpPr/>
      </dsp:nvSpPr>
      <dsp:spPr>
        <a:xfrm>
          <a:off x="2299701"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Sales</a:t>
          </a:r>
        </a:p>
        <a:p>
          <a:pPr marL="114300" lvl="1" indent="-114300" algn="l" defTabSz="622300">
            <a:lnSpc>
              <a:spcPct val="90000"/>
            </a:lnSpc>
            <a:spcBef>
              <a:spcPct val="0"/>
            </a:spcBef>
            <a:spcAft>
              <a:spcPct val="15000"/>
            </a:spcAft>
            <a:buChar char="•"/>
          </a:pPr>
          <a:r>
            <a:rPr lang="en-US" sz="1400" kern="1200"/>
            <a:t>Sales person – road to the sale</a:t>
          </a:r>
        </a:p>
        <a:p>
          <a:pPr marL="114300" lvl="1" indent="-114300" algn="l" defTabSz="622300">
            <a:lnSpc>
              <a:spcPct val="90000"/>
            </a:lnSpc>
            <a:spcBef>
              <a:spcPct val="0"/>
            </a:spcBef>
            <a:spcAft>
              <a:spcPct val="15000"/>
            </a:spcAft>
            <a:buChar char="•"/>
          </a:pPr>
          <a:r>
            <a:rPr lang="en-US" sz="1400" kern="1200"/>
            <a:t>Sales manager – reporting (Power BI)</a:t>
          </a:r>
        </a:p>
      </dsp:txBody>
      <dsp:txXfrm>
        <a:off x="2346474" y="1998437"/>
        <a:ext cx="1545321" cy="1503389"/>
      </dsp:txXfrm>
    </dsp:sp>
    <dsp:sp modelId="{9D513F9F-A023-4323-BF7F-B04A8A82E404}">
      <dsp:nvSpPr>
        <dsp:cNvPr id="0" name=""/>
        <dsp:cNvSpPr/>
      </dsp:nvSpPr>
      <dsp:spPr>
        <a:xfrm>
          <a:off x="4102455" y="2546912"/>
          <a:ext cx="347439" cy="406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02455" y="2628200"/>
        <a:ext cx="243207" cy="243863"/>
      </dsp:txXfrm>
    </dsp:sp>
    <dsp:sp modelId="{FFD71AB4-BC2D-432F-BC73-44D9ABA03BDF}">
      <dsp:nvSpPr>
        <dsp:cNvPr id="0" name=""/>
        <dsp:cNvSpPr/>
      </dsp:nvSpPr>
      <dsp:spPr>
        <a:xfrm>
          <a:off x="4594115"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Customer 360</a:t>
          </a:r>
        </a:p>
        <a:p>
          <a:pPr marL="114300" lvl="1" indent="-114300" algn="l" defTabSz="622300">
            <a:lnSpc>
              <a:spcPct val="90000"/>
            </a:lnSpc>
            <a:spcBef>
              <a:spcPct val="0"/>
            </a:spcBef>
            <a:spcAft>
              <a:spcPct val="15000"/>
            </a:spcAft>
            <a:buChar char="•"/>
          </a:pPr>
          <a:r>
            <a:rPr lang="en-US" sz="1400" kern="1200"/>
            <a:t>Insights &amp; AI</a:t>
          </a:r>
        </a:p>
      </dsp:txBody>
      <dsp:txXfrm>
        <a:off x="4640888" y="1998437"/>
        <a:ext cx="1545321" cy="1503389"/>
      </dsp:txXfrm>
    </dsp:sp>
    <dsp:sp modelId="{8B4EAA88-C72B-47F7-81E2-E1BCF1235D21}">
      <dsp:nvSpPr>
        <dsp:cNvPr id="0" name=""/>
        <dsp:cNvSpPr/>
      </dsp:nvSpPr>
      <dsp:spPr>
        <a:xfrm>
          <a:off x="6396870" y="2546912"/>
          <a:ext cx="347439" cy="406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396870" y="2628200"/>
        <a:ext cx="243207" cy="243863"/>
      </dsp:txXfrm>
    </dsp:sp>
    <dsp:sp modelId="{B99FB30D-BABF-4280-9933-1639510B76B9}">
      <dsp:nvSpPr>
        <dsp:cNvPr id="0" name=""/>
        <dsp:cNvSpPr/>
      </dsp:nvSpPr>
      <dsp:spPr>
        <a:xfrm>
          <a:off x="6888530"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Service</a:t>
          </a:r>
        </a:p>
        <a:p>
          <a:pPr marL="114300" lvl="1" indent="-114300" algn="l" defTabSz="622300">
            <a:lnSpc>
              <a:spcPct val="90000"/>
            </a:lnSpc>
            <a:spcBef>
              <a:spcPct val="0"/>
            </a:spcBef>
            <a:spcAft>
              <a:spcPct val="15000"/>
            </a:spcAft>
            <a:buChar char="•"/>
          </a:pPr>
          <a:r>
            <a:rPr lang="en-US" sz="1400" kern="1200"/>
            <a:t>Contact Center</a:t>
          </a:r>
        </a:p>
        <a:p>
          <a:pPr marL="114300" lvl="1" indent="-114300" algn="l" defTabSz="622300">
            <a:lnSpc>
              <a:spcPct val="90000"/>
            </a:lnSpc>
            <a:spcBef>
              <a:spcPct val="0"/>
            </a:spcBef>
            <a:spcAft>
              <a:spcPct val="15000"/>
            </a:spcAft>
            <a:buChar char="•"/>
          </a:pPr>
          <a:r>
            <a:rPr lang="en-US" sz="1400" kern="1200"/>
            <a:t>Service</a:t>
          </a:r>
        </a:p>
      </dsp:txBody>
      <dsp:txXfrm>
        <a:off x="6935303" y="1998437"/>
        <a:ext cx="1545321" cy="1503389"/>
      </dsp:txXfrm>
    </dsp:sp>
    <dsp:sp modelId="{AAF9BE87-6DF0-4BC4-8319-1D91230BED57}">
      <dsp:nvSpPr>
        <dsp:cNvPr id="0" name=""/>
        <dsp:cNvSpPr/>
      </dsp:nvSpPr>
      <dsp:spPr>
        <a:xfrm>
          <a:off x="8691284" y="2546912"/>
          <a:ext cx="347439" cy="40643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691284" y="2628200"/>
        <a:ext cx="243207" cy="243863"/>
      </dsp:txXfrm>
    </dsp:sp>
    <dsp:sp modelId="{B11927CE-0B02-4363-A9A8-7CFCBE41917B}">
      <dsp:nvSpPr>
        <dsp:cNvPr id="0" name=""/>
        <dsp:cNvSpPr/>
      </dsp:nvSpPr>
      <dsp:spPr>
        <a:xfrm>
          <a:off x="9182944" y="1951664"/>
          <a:ext cx="1638867" cy="159693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Platform</a:t>
          </a:r>
        </a:p>
        <a:p>
          <a:pPr marL="114300" lvl="1" indent="-114300" algn="l" defTabSz="622300">
            <a:lnSpc>
              <a:spcPct val="90000"/>
            </a:lnSpc>
            <a:spcBef>
              <a:spcPct val="0"/>
            </a:spcBef>
            <a:spcAft>
              <a:spcPct val="15000"/>
            </a:spcAft>
            <a:buChar char="•"/>
          </a:pPr>
          <a:r>
            <a:rPr lang="en-US" sz="1400" kern="1200"/>
            <a:t>PowerApps &amp; Flow</a:t>
          </a:r>
        </a:p>
      </dsp:txBody>
      <dsp:txXfrm>
        <a:off x="9229717" y="1998437"/>
        <a:ext cx="1545321" cy="15033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2152" y="1040152"/>
          <a:ext cx="4589389" cy="27536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Sales person</a:t>
          </a:r>
        </a:p>
        <a:p>
          <a:pPr marL="285750" lvl="1" indent="-285750" algn="l" defTabSz="1377950">
            <a:lnSpc>
              <a:spcPct val="90000"/>
            </a:lnSpc>
            <a:spcBef>
              <a:spcPct val="0"/>
            </a:spcBef>
            <a:spcAft>
              <a:spcPct val="15000"/>
            </a:spcAft>
            <a:buChar char="•"/>
          </a:pPr>
          <a:r>
            <a:rPr lang="en-US" sz="3100" kern="1200"/>
            <a:t>Dashboard</a:t>
          </a:r>
        </a:p>
        <a:p>
          <a:pPr marL="285750" lvl="1" indent="-285750" algn="l" defTabSz="1377950">
            <a:lnSpc>
              <a:spcPct val="90000"/>
            </a:lnSpc>
            <a:spcBef>
              <a:spcPct val="0"/>
            </a:spcBef>
            <a:spcAft>
              <a:spcPct val="15000"/>
            </a:spcAft>
            <a:buChar char="•"/>
          </a:pPr>
          <a:r>
            <a:rPr lang="en-US" sz="3100" kern="1200"/>
            <a:t>Lead handling</a:t>
          </a:r>
        </a:p>
        <a:p>
          <a:pPr marL="285750" lvl="1" indent="-285750" algn="l" defTabSz="1377950">
            <a:lnSpc>
              <a:spcPct val="90000"/>
            </a:lnSpc>
            <a:spcBef>
              <a:spcPct val="0"/>
            </a:spcBef>
            <a:spcAft>
              <a:spcPct val="15000"/>
            </a:spcAft>
            <a:buChar char="•"/>
          </a:pPr>
          <a:r>
            <a:rPr lang="en-US" sz="3100" kern="1200"/>
            <a:t>Road to the sale</a:t>
          </a:r>
        </a:p>
      </dsp:txBody>
      <dsp:txXfrm>
        <a:off x="82803" y="1120803"/>
        <a:ext cx="4428087" cy="2592331"/>
      </dsp:txXfrm>
    </dsp:sp>
    <dsp:sp modelId="{9D513F9F-A023-4323-BF7F-B04A8A82E404}">
      <dsp:nvSpPr>
        <dsp:cNvPr id="0" name=""/>
        <dsp:cNvSpPr/>
      </dsp:nvSpPr>
      <dsp:spPr>
        <a:xfrm>
          <a:off x="5050480" y="1847884"/>
          <a:ext cx="972950" cy="113816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en-US" sz="3200" kern="1200"/>
        </a:p>
      </dsp:txBody>
      <dsp:txXfrm>
        <a:off x="5050480" y="2075518"/>
        <a:ext cx="681065" cy="682900"/>
      </dsp:txXfrm>
    </dsp:sp>
    <dsp:sp modelId="{39115BE8-24C5-4727-B0F7-EDE8F25A4206}">
      <dsp:nvSpPr>
        <dsp:cNvPr id="0" name=""/>
        <dsp:cNvSpPr/>
      </dsp:nvSpPr>
      <dsp:spPr>
        <a:xfrm>
          <a:off x="6427296" y="1040152"/>
          <a:ext cx="4589389" cy="27536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US" sz="4000" kern="1200"/>
            <a:t>Sales manager</a:t>
          </a:r>
        </a:p>
        <a:p>
          <a:pPr marL="285750" lvl="1" indent="-285750" algn="l" defTabSz="1377950">
            <a:lnSpc>
              <a:spcPct val="90000"/>
            </a:lnSpc>
            <a:spcBef>
              <a:spcPct val="0"/>
            </a:spcBef>
            <a:spcAft>
              <a:spcPct val="15000"/>
            </a:spcAft>
            <a:buChar char="•"/>
          </a:pPr>
          <a:r>
            <a:rPr lang="en-US" sz="3100" kern="1200"/>
            <a:t>Dashboard</a:t>
          </a:r>
        </a:p>
        <a:p>
          <a:pPr marL="285750" lvl="1" indent="-285750" algn="l" defTabSz="1377950">
            <a:lnSpc>
              <a:spcPct val="90000"/>
            </a:lnSpc>
            <a:spcBef>
              <a:spcPct val="0"/>
            </a:spcBef>
            <a:spcAft>
              <a:spcPct val="15000"/>
            </a:spcAft>
            <a:buChar char="•"/>
          </a:pPr>
          <a:r>
            <a:rPr lang="en-US" sz="3100" kern="1200"/>
            <a:t>Reporting</a:t>
          </a:r>
        </a:p>
      </dsp:txBody>
      <dsp:txXfrm>
        <a:off x="6507947" y="1120803"/>
        <a:ext cx="4428087" cy="25923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2051C1-AB74-495F-B7B7-CE19464A5BDC}">
      <dsp:nvSpPr>
        <dsp:cNvPr id="0" name=""/>
        <dsp:cNvSpPr/>
      </dsp:nvSpPr>
      <dsp:spPr>
        <a:xfrm>
          <a:off x="370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proactive service identification</a:t>
          </a:r>
        </a:p>
      </dsp:txBody>
      <dsp:txXfrm>
        <a:off x="33042" y="2194522"/>
        <a:ext cx="943139" cy="1111219"/>
      </dsp:txXfrm>
    </dsp:sp>
    <dsp:sp modelId="{9D513F9F-A023-4323-BF7F-B04A8A82E404}">
      <dsp:nvSpPr>
        <dsp:cNvPr id="0" name=""/>
        <dsp:cNvSpPr/>
      </dsp:nvSpPr>
      <dsp:spPr>
        <a:xfrm>
          <a:off x="1105706"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05706" y="2675595"/>
        <a:ext cx="148670" cy="149072"/>
      </dsp:txXfrm>
    </dsp:sp>
    <dsp:sp modelId="{D4755D34-2D60-4A38-99A7-368110DB9B2E}">
      <dsp:nvSpPr>
        <dsp:cNvPr id="0" name=""/>
        <dsp:cNvSpPr/>
      </dsp:nvSpPr>
      <dsp:spPr>
        <a:xfrm>
          <a:off x="140625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Contact Center – service scheduling</a:t>
          </a:r>
        </a:p>
      </dsp:txBody>
      <dsp:txXfrm>
        <a:off x="1435596" y="2194522"/>
        <a:ext cx="943139" cy="1111219"/>
      </dsp:txXfrm>
    </dsp:sp>
    <dsp:sp modelId="{0BBD6431-CD13-4D3B-9306-3876EC1429C6}">
      <dsp:nvSpPr>
        <dsp:cNvPr id="0" name=""/>
        <dsp:cNvSpPr/>
      </dsp:nvSpPr>
      <dsp:spPr>
        <a:xfrm>
          <a:off x="250826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08260" y="2675595"/>
        <a:ext cx="148670" cy="149072"/>
      </dsp:txXfrm>
    </dsp:sp>
    <dsp:sp modelId="{0AE36ACB-1033-44C5-BAC6-70FB7ECE1F27}">
      <dsp:nvSpPr>
        <dsp:cNvPr id="0" name=""/>
        <dsp:cNvSpPr/>
      </dsp:nvSpPr>
      <dsp:spPr>
        <a:xfrm>
          <a:off x="280880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driver – finalizes service appointment</a:t>
          </a:r>
        </a:p>
      </dsp:txBody>
      <dsp:txXfrm>
        <a:off x="2838149" y="2194522"/>
        <a:ext cx="943139" cy="1111219"/>
      </dsp:txXfrm>
    </dsp:sp>
    <dsp:sp modelId="{865E02C4-15E5-4E33-AA1A-D27B3555A0E4}">
      <dsp:nvSpPr>
        <dsp:cNvPr id="0" name=""/>
        <dsp:cNvSpPr/>
      </dsp:nvSpPr>
      <dsp:spPr>
        <a:xfrm>
          <a:off x="391081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10813" y="2675595"/>
        <a:ext cx="148670" cy="149072"/>
      </dsp:txXfrm>
    </dsp:sp>
    <dsp:sp modelId="{6143A1E4-B6CE-4B28-B41B-3FBC8EC5A951}">
      <dsp:nvSpPr>
        <dsp:cNvPr id="0" name=""/>
        <dsp:cNvSpPr/>
      </dsp:nvSpPr>
      <dsp:spPr>
        <a:xfrm>
          <a:off x="4211360"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Dealer service advisor – oversees service delivery</a:t>
          </a:r>
        </a:p>
      </dsp:txBody>
      <dsp:txXfrm>
        <a:off x="4240702" y="2194522"/>
        <a:ext cx="943139" cy="1111219"/>
      </dsp:txXfrm>
    </dsp:sp>
    <dsp:sp modelId="{1BC64381-3B77-4A29-A66D-50F9E5D6B48B}">
      <dsp:nvSpPr>
        <dsp:cNvPr id="0" name=""/>
        <dsp:cNvSpPr/>
      </dsp:nvSpPr>
      <dsp:spPr>
        <a:xfrm>
          <a:off x="531336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13367" y="2675595"/>
        <a:ext cx="148670" cy="149072"/>
      </dsp:txXfrm>
    </dsp:sp>
    <dsp:sp modelId="{CFA48FF7-0334-4511-9E0D-4D47A687C61C}">
      <dsp:nvSpPr>
        <dsp:cNvPr id="0" name=""/>
        <dsp:cNvSpPr/>
      </dsp:nvSpPr>
      <dsp:spPr>
        <a:xfrm>
          <a:off x="561391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Close &amp; Cashiering</a:t>
          </a:r>
        </a:p>
      </dsp:txBody>
      <dsp:txXfrm>
        <a:off x="5643256" y="2194522"/>
        <a:ext cx="943139" cy="1111219"/>
      </dsp:txXfrm>
    </dsp:sp>
    <dsp:sp modelId="{2D5FFB32-8446-4770-AD16-78785A4D4CC4}">
      <dsp:nvSpPr>
        <dsp:cNvPr id="0" name=""/>
        <dsp:cNvSpPr/>
      </dsp:nvSpPr>
      <dsp:spPr>
        <a:xfrm>
          <a:off x="6715920"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15920" y="2675595"/>
        <a:ext cx="148670" cy="149072"/>
      </dsp:txXfrm>
    </dsp:sp>
    <dsp:sp modelId="{71F57804-B23A-4A7E-A2AF-F0BE6BCAEDD1}">
      <dsp:nvSpPr>
        <dsp:cNvPr id="0" name=""/>
        <dsp:cNvSpPr/>
      </dsp:nvSpPr>
      <dsp:spPr>
        <a:xfrm>
          <a:off x="7016467"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Survey</a:t>
          </a:r>
        </a:p>
      </dsp:txBody>
      <dsp:txXfrm>
        <a:off x="7045809" y="2194522"/>
        <a:ext cx="943139" cy="1111219"/>
      </dsp:txXfrm>
    </dsp:sp>
    <dsp:sp modelId="{A1F3AF01-6D65-486D-ACFC-1246BA521302}">
      <dsp:nvSpPr>
        <dsp:cNvPr id="0" name=""/>
        <dsp:cNvSpPr/>
      </dsp:nvSpPr>
      <dsp:spPr>
        <a:xfrm>
          <a:off x="8118473"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8118473" y="2675595"/>
        <a:ext cx="148670" cy="149072"/>
      </dsp:txXfrm>
    </dsp:sp>
    <dsp:sp modelId="{2F6BC558-EB5C-4C3A-90E1-D4BB1B9F91F8}">
      <dsp:nvSpPr>
        <dsp:cNvPr id="0" name=""/>
        <dsp:cNvSpPr/>
      </dsp:nvSpPr>
      <dsp:spPr>
        <a:xfrm>
          <a:off x="8419021"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Promo</a:t>
          </a:r>
        </a:p>
      </dsp:txBody>
      <dsp:txXfrm>
        <a:off x="8448363" y="2194522"/>
        <a:ext cx="943139" cy="1111219"/>
      </dsp:txXfrm>
    </dsp:sp>
    <dsp:sp modelId="{11EF5079-186C-45CB-A013-E419BBA6095A}">
      <dsp:nvSpPr>
        <dsp:cNvPr id="0" name=""/>
        <dsp:cNvSpPr/>
      </dsp:nvSpPr>
      <dsp:spPr>
        <a:xfrm>
          <a:off x="9521027" y="2625905"/>
          <a:ext cx="212386" cy="24845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9521027" y="2675595"/>
        <a:ext cx="148670" cy="149072"/>
      </dsp:txXfrm>
    </dsp:sp>
    <dsp:sp modelId="{A78AEF79-EBE1-4C77-81E4-407332D38EB8}">
      <dsp:nvSpPr>
        <dsp:cNvPr id="0" name=""/>
        <dsp:cNvSpPr/>
      </dsp:nvSpPr>
      <dsp:spPr>
        <a:xfrm>
          <a:off x="9821574" y="2165180"/>
          <a:ext cx="1001823" cy="1169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Reporting</a:t>
          </a:r>
        </a:p>
      </dsp:txBody>
      <dsp:txXfrm>
        <a:off x="9850916" y="2194522"/>
        <a:ext cx="943139" cy="111121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7390A-26F2-4B28-9023-9E9532372CB4}" type="datetimeFigureOut">
              <a:rPr lang="en-US" smtClean="0"/>
              <a:t>7/9/2019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E22488-84E0-43F3-BF4E-2643010BAACE}" type="slidenum">
              <a:rPr lang="en-US" smtClean="0"/>
              <a:t>‹#›</a:t>
            </a:fld>
            <a:endParaRPr lang="en-US"/>
          </a:p>
        </p:txBody>
      </p:sp>
    </p:spTree>
    <p:extLst>
      <p:ext uri="{BB962C8B-B14F-4D97-AF65-F5344CB8AC3E}">
        <p14:creationId xmlns:p14="http://schemas.microsoft.com/office/powerpoint/2010/main" val="849467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a:t>
            </a:fld>
            <a:endParaRPr lang="en-US"/>
          </a:p>
        </p:txBody>
      </p:sp>
    </p:spTree>
    <p:extLst>
      <p:ext uri="{BB962C8B-B14F-4D97-AF65-F5344CB8AC3E}">
        <p14:creationId xmlns:p14="http://schemas.microsoft.com/office/powerpoint/2010/main" val="2903847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10</a:t>
            </a:fld>
            <a:endParaRPr lang="en-US"/>
          </a:p>
        </p:txBody>
      </p:sp>
    </p:spTree>
    <p:extLst>
      <p:ext uri="{BB962C8B-B14F-4D97-AF65-F5344CB8AC3E}">
        <p14:creationId xmlns:p14="http://schemas.microsoft.com/office/powerpoint/2010/main" val="1370077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11</a:t>
            </a:fld>
            <a:endParaRPr lang="en-US"/>
          </a:p>
        </p:txBody>
      </p:sp>
    </p:spTree>
    <p:extLst>
      <p:ext uri="{BB962C8B-B14F-4D97-AF65-F5344CB8AC3E}">
        <p14:creationId xmlns:p14="http://schemas.microsoft.com/office/powerpoint/2010/main" val="3070854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12</a:t>
            </a:fld>
            <a:endParaRPr lang="en-US"/>
          </a:p>
        </p:txBody>
      </p:sp>
    </p:spTree>
    <p:extLst>
      <p:ext uri="{BB962C8B-B14F-4D97-AF65-F5344CB8AC3E}">
        <p14:creationId xmlns:p14="http://schemas.microsoft.com/office/powerpoint/2010/main" val="4177618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13</a:t>
            </a:fld>
            <a:endParaRPr lang="en-US"/>
          </a:p>
        </p:txBody>
      </p:sp>
    </p:spTree>
    <p:extLst>
      <p:ext uri="{BB962C8B-B14F-4D97-AF65-F5344CB8AC3E}">
        <p14:creationId xmlns:p14="http://schemas.microsoft.com/office/powerpoint/2010/main" val="3478060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14</a:t>
            </a:fld>
            <a:endParaRPr lang="en-US"/>
          </a:p>
        </p:txBody>
      </p:sp>
    </p:spTree>
    <p:extLst>
      <p:ext uri="{BB962C8B-B14F-4D97-AF65-F5344CB8AC3E}">
        <p14:creationId xmlns:p14="http://schemas.microsoft.com/office/powerpoint/2010/main" val="825191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15</a:t>
            </a:fld>
            <a:endParaRPr lang="en-US"/>
          </a:p>
        </p:txBody>
      </p:sp>
    </p:spTree>
    <p:extLst>
      <p:ext uri="{BB962C8B-B14F-4D97-AF65-F5344CB8AC3E}">
        <p14:creationId xmlns:p14="http://schemas.microsoft.com/office/powerpoint/2010/main" val="2965277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16</a:t>
            </a:fld>
            <a:endParaRPr lang="en-US"/>
          </a:p>
        </p:txBody>
      </p:sp>
    </p:spTree>
    <p:extLst>
      <p:ext uri="{BB962C8B-B14F-4D97-AF65-F5344CB8AC3E}">
        <p14:creationId xmlns:p14="http://schemas.microsoft.com/office/powerpoint/2010/main" val="5452019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17</a:t>
            </a:fld>
            <a:endParaRPr lang="en-US"/>
          </a:p>
        </p:txBody>
      </p:sp>
    </p:spTree>
    <p:extLst>
      <p:ext uri="{BB962C8B-B14F-4D97-AF65-F5344CB8AC3E}">
        <p14:creationId xmlns:p14="http://schemas.microsoft.com/office/powerpoint/2010/main" val="3273072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18</a:t>
            </a:fld>
            <a:endParaRPr lang="en-US"/>
          </a:p>
        </p:txBody>
      </p:sp>
    </p:spTree>
    <p:extLst>
      <p:ext uri="{BB962C8B-B14F-4D97-AF65-F5344CB8AC3E}">
        <p14:creationId xmlns:p14="http://schemas.microsoft.com/office/powerpoint/2010/main" val="6746823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19</a:t>
            </a:fld>
            <a:endParaRPr lang="en-US"/>
          </a:p>
        </p:txBody>
      </p:sp>
    </p:spTree>
    <p:extLst>
      <p:ext uri="{BB962C8B-B14F-4D97-AF65-F5344CB8AC3E}">
        <p14:creationId xmlns:p14="http://schemas.microsoft.com/office/powerpoint/2010/main" val="256694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a:t>
            </a:fld>
            <a:endParaRPr lang="en-US"/>
          </a:p>
        </p:txBody>
      </p:sp>
    </p:spTree>
    <p:extLst>
      <p:ext uri="{BB962C8B-B14F-4D97-AF65-F5344CB8AC3E}">
        <p14:creationId xmlns:p14="http://schemas.microsoft.com/office/powerpoint/2010/main" val="2228449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20</a:t>
            </a:fld>
            <a:endParaRPr lang="en-US"/>
          </a:p>
        </p:txBody>
      </p:sp>
    </p:spTree>
    <p:extLst>
      <p:ext uri="{BB962C8B-B14F-4D97-AF65-F5344CB8AC3E}">
        <p14:creationId xmlns:p14="http://schemas.microsoft.com/office/powerpoint/2010/main" val="340626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21</a:t>
            </a:fld>
            <a:endParaRPr lang="en-US"/>
          </a:p>
        </p:txBody>
      </p:sp>
    </p:spTree>
    <p:extLst>
      <p:ext uri="{BB962C8B-B14F-4D97-AF65-F5344CB8AC3E}">
        <p14:creationId xmlns:p14="http://schemas.microsoft.com/office/powerpoint/2010/main" val="1407630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22</a:t>
            </a:fld>
            <a:endParaRPr lang="en-US"/>
          </a:p>
        </p:txBody>
      </p:sp>
    </p:spTree>
    <p:extLst>
      <p:ext uri="{BB962C8B-B14F-4D97-AF65-F5344CB8AC3E}">
        <p14:creationId xmlns:p14="http://schemas.microsoft.com/office/powerpoint/2010/main" val="1790728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23</a:t>
            </a:fld>
            <a:endParaRPr lang="en-US"/>
          </a:p>
        </p:txBody>
      </p:sp>
    </p:spTree>
    <p:extLst>
      <p:ext uri="{BB962C8B-B14F-4D97-AF65-F5344CB8AC3E}">
        <p14:creationId xmlns:p14="http://schemas.microsoft.com/office/powerpoint/2010/main" val="3486613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24</a:t>
            </a:fld>
            <a:endParaRPr lang="en-US"/>
          </a:p>
        </p:txBody>
      </p:sp>
    </p:spTree>
    <p:extLst>
      <p:ext uri="{BB962C8B-B14F-4D97-AF65-F5344CB8AC3E}">
        <p14:creationId xmlns:p14="http://schemas.microsoft.com/office/powerpoint/2010/main" val="4253498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25</a:t>
            </a:fld>
            <a:endParaRPr lang="en-US"/>
          </a:p>
        </p:txBody>
      </p:sp>
    </p:spTree>
    <p:extLst>
      <p:ext uri="{BB962C8B-B14F-4D97-AF65-F5344CB8AC3E}">
        <p14:creationId xmlns:p14="http://schemas.microsoft.com/office/powerpoint/2010/main" val="14699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26</a:t>
            </a:fld>
            <a:endParaRPr lang="en-US"/>
          </a:p>
        </p:txBody>
      </p:sp>
    </p:spTree>
    <p:extLst>
      <p:ext uri="{BB962C8B-B14F-4D97-AF65-F5344CB8AC3E}">
        <p14:creationId xmlns:p14="http://schemas.microsoft.com/office/powerpoint/2010/main" val="1022121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27</a:t>
            </a:fld>
            <a:endParaRPr lang="en-US"/>
          </a:p>
        </p:txBody>
      </p:sp>
    </p:spTree>
    <p:extLst>
      <p:ext uri="{BB962C8B-B14F-4D97-AF65-F5344CB8AC3E}">
        <p14:creationId xmlns:p14="http://schemas.microsoft.com/office/powerpoint/2010/main" val="496215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28</a:t>
            </a:fld>
            <a:endParaRPr lang="en-US"/>
          </a:p>
        </p:txBody>
      </p:sp>
    </p:spTree>
    <p:extLst>
      <p:ext uri="{BB962C8B-B14F-4D97-AF65-F5344CB8AC3E}">
        <p14:creationId xmlns:p14="http://schemas.microsoft.com/office/powerpoint/2010/main" val="1647893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29</a:t>
            </a:fld>
            <a:endParaRPr lang="en-US"/>
          </a:p>
        </p:txBody>
      </p:sp>
    </p:spTree>
    <p:extLst>
      <p:ext uri="{BB962C8B-B14F-4D97-AF65-F5344CB8AC3E}">
        <p14:creationId xmlns:p14="http://schemas.microsoft.com/office/powerpoint/2010/main" val="2099199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a:t>
            </a:fld>
            <a:endParaRPr lang="en-US"/>
          </a:p>
        </p:txBody>
      </p:sp>
    </p:spTree>
    <p:extLst>
      <p:ext uri="{BB962C8B-B14F-4D97-AF65-F5344CB8AC3E}">
        <p14:creationId xmlns:p14="http://schemas.microsoft.com/office/powerpoint/2010/main" val="339690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30</a:t>
            </a:fld>
            <a:endParaRPr lang="en-US"/>
          </a:p>
        </p:txBody>
      </p:sp>
    </p:spTree>
    <p:extLst>
      <p:ext uri="{BB962C8B-B14F-4D97-AF65-F5344CB8AC3E}">
        <p14:creationId xmlns:p14="http://schemas.microsoft.com/office/powerpoint/2010/main" val="2714219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31</a:t>
            </a:fld>
            <a:endParaRPr lang="en-US"/>
          </a:p>
        </p:txBody>
      </p:sp>
    </p:spTree>
    <p:extLst>
      <p:ext uri="{BB962C8B-B14F-4D97-AF65-F5344CB8AC3E}">
        <p14:creationId xmlns:p14="http://schemas.microsoft.com/office/powerpoint/2010/main" val="3174799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32</a:t>
            </a:fld>
            <a:endParaRPr lang="en-US"/>
          </a:p>
        </p:txBody>
      </p:sp>
    </p:spTree>
    <p:extLst>
      <p:ext uri="{BB962C8B-B14F-4D97-AF65-F5344CB8AC3E}">
        <p14:creationId xmlns:p14="http://schemas.microsoft.com/office/powerpoint/2010/main" val="589328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33</a:t>
            </a:fld>
            <a:endParaRPr lang="en-US"/>
          </a:p>
        </p:txBody>
      </p:sp>
    </p:spTree>
    <p:extLst>
      <p:ext uri="{BB962C8B-B14F-4D97-AF65-F5344CB8AC3E}">
        <p14:creationId xmlns:p14="http://schemas.microsoft.com/office/powerpoint/2010/main" val="33864377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34</a:t>
            </a:fld>
            <a:endParaRPr lang="en-US"/>
          </a:p>
        </p:txBody>
      </p:sp>
    </p:spTree>
    <p:extLst>
      <p:ext uri="{BB962C8B-B14F-4D97-AF65-F5344CB8AC3E}">
        <p14:creationId xmlns:p14="http://schemas.microsoft.com/office/powerpoint/2010/main" val="2188898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35</a:t>
            </a:fld>
            <a:endParaRPr lang="en-US"/>
          </a:p>
        </p:txBody>
      </p:sp>
    </p:spTree>
    <p:extLst>
      <p:ext uri="{BB962C8B-B14F-4D97-AF65-F5344CB8AC3E}">
        <p14:creationId xmlns:p14="http://schemas.microsoft.com/office/powerpoint/2010/main" val="23641040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36</a:t>
            </a:fld>
            <a:endParaRPr lang="en-US"/>
          </a:p>
        </p:txBody>
      </p:sp>
    </p:spTree>
    <p:extLst>
      <p:ext uri="{BB962C8B-B14F-4D97-AF65-F5344CB8AC3E}">
        <p14:creationId xmlns:p14="http://schemas.microsoft.com/office/powerpoint/2010/main" val="1743561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37</a:t>
            </a:fld>
            <a:endParaRPr lang="en-US"/>
          </a:p>
        </p:txBody>
      </p:sp>
    </p:spTree>
    <p:extLst>
      <p:ext uri="{BB962C8B-B14F-4D97-AF65-F5344CB8AC3E}">
        <p14:creationId xmlns:p14="http://schemas.microsoft.com/office/powerpoint/2010/main" val="16636081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38</a:t>
            </a:fld>
            <a:endParaRPr lang="en-US"/>
          </a:p>
        </p:txBody>
      </p:sp>
    </p:spTree>
    <p:extLst>
      <p:ext uri="{BB962C8B-B14F-4D97-AF65-F5344CB8AC3E}">
        <p14:creationId xmlns:p14="http://schemas.microsoft.com/office/powerpoint/2010/main" val="68860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39</a:t>
            </a:fld>
            <a:endParaRPr lang="en-US"/>
          </a:p>
        </p:txBody>
      </p:sp>
    </p:spTree>
    <p:extLst>
      <p:ext uri="{BB962C8B-B14F-4D97-AF65-F5344CB8AC3E}">
        <p14:creationId xmlns:p14="http://schemas.microsoft.com/office/powerpoint/2010/main" val="3404042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a:t>
            </a:fld>
            <a:endParaRPr lang="en-US"/>
          </a:p>
        </p:txBody>
      </p:sp>
    </p:spTree>
    <p:extLst>
      <p:ext uri="{BB962C8B-B14F-4D97-AF65-F5344CB8AC3E}">
        <p14:creationId xmlns:p14="http://schemas.microsoft.com/office/powerpoint/2010/main" val="6187034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40</a:t>
            </a:fld>
            <a:endParaRPr lang="en-US"/>
          </a:p>
        </p:txBody>
      </p:sp>
    </p:spTree>
    <p:extLst>
      <p:ext uri="{BB962C8B-B14F-4D97-AF65-F5344CB8AC3E}">
        <p14:creationId xmlns:p14="http://schemas.microsoft.com/office/powerpoint/2010/main" val="2699151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41</a:t>
            </a:fld>
            <a:endParaRPr lang="en-US"/>
          </a:p>
        </p:txBody>
      </p:sp>
    </p:spTree>
    <p:extLst>
      <p:ext uri="{BB962C8B-B14F-4D97-AF65-F5344CB8AC3E}">
        <p14:creationId xmlns:p14="http://schemas.microsoft.com/office/powerpoint/2010/main" val="1457713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42</a:t>
            </a:fld>
            <a:endParaRPr lang="en-US"/>
          </a:p>
        </p:txBody>
      </p:sp>
    </p:spTree>
    <p:extLst>
      <p:ext uri="{BB962C8B-B14F-4D97-AF65-F5344CB8AC3E}">
        <p14:creationId xmlns:p14="http://schemas.microsoft.com/office/powerpoint/2010/main" val="10414426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43</a:t>
            </a:fld>
            <a:endParaRPr lang="en-US"/>
          </a:p>
        </p:txBody>
      </p:sp>
    </p:spTree>
    <p:extLst>
      <p:ext uri="{BB962C8B-B14F-4D97-AF65-F5344CB8AC3E}">
        <p14:creationId xmlns:p14="http://schemas.microsoft.com/office/powerpoint/2010/main" val="3424963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44</a:t>
            </a:fld>
            <a:endParaRPr lang="en-US"/>
          </a:p>
        </p:txBody>
      </p:sp>
    </p:spTree>
    <p:extLst>
      <p:ext uri="{BB962C8B-B14F-4D97-AF65-F5344CB8AC3E}">
        <p14:creationId xmlns:p14="http://schemas.microsoft.com/office/powerpoint/2010/main" val="38162207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45</a:t>
            </a:fld>
            <a:endParaRPr lang="en-US"/>
          </a:p>
        </p:txBody>
      </p:sp>
    </p:spTree>
    <p:extLst>
      <p:ext uri="{BB962C8B-B14F-4D97-AF65-F5344CB8AC3E}">
        <p14:creationId xmlns:p14="http://schemas.microsoft.com/office/powerpoint/2010/main" val="29121299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46</a:t>
            </a:fld>
            <a:endParaRPr lang="en-US"/>
          </a:p>
        </p:txBody>
      </p:sp>
    </p:spTree>
    <p:extLst>
      <p:ext uri="{BB962C8B-B14F-4D97-AF65-F5344CB8AC3E}">
        <p14:creationId xmlns:p14="http://schemas.microsoft.com/office/powerpoint/2010/main" val="34165655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47</a:t>
            </a:fld>
            <a:endParaRPr lang="en-US"/>
          </a:p>
        </p:txBody>
      </p:sp>
    </p:spTree>
    <p:extLst>
      <p:ext uri="{BB962C8B-B14F-4D97-AF65-F5344CB8AC3E}">
        <p14:creationId xmlns:p14="http://schemas.microsoft.com/office/powerpoint/2010/main" val="5751062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48</a:t>
            </a:fld>
            <a:endParaRPr lang="en-US"/>
          </a:p>
        </p:txBody>
      </p:sp>
    </p:spTree>
    <p:extLst>
      <p:ext uri="{BB962C8B-B14F-4D97-AF65-F5344CB8AC3E}">
        <p14:creationId xmlns:p14="http://schemas.microsoft.com/office/powerpoint/2010/main" val="2280980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49</a:t>
            </a:fld>
            <a:endParaRPr lang="en-US"/>
          </a:p>
        </p:txBody>
      </p:sp>
    </p:spTree>
    <p:extLst>
      <p:ext uri="{BB962C8B-B14F-4D97-AF65-F5344CB8AC3E}">
        <p14:creationId xmlns:p14="http://schemas.microsoft.com/office/powerpoint/2010/main" val="288574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a:t>
            </a:fld>
            <a:endParaRPr lang="en-US"/>
          </a:p>
        </p:txBody>
      </p:sp>
    </p:spTree>
    <p:extLst>
      <p:ext uri="{BB962C8B-B14F-4D97-AF65-F5344CB8AC3E}">
        <p14:creationId xmlns:p14="http://schemas.microsoft.com/office/powerpoint/2010/main" val="5891899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50</a:t>
            </a:fld>
            <a:endParaRPr lang="en-US"/>
          </a:p>
        </p:txBody>
      </p:sp>
    </p:spTree>
    <p:extLst>
      <p:ext uri="{BB962C8B-B14F-4D97-AF65-F5344CB8AC3E}">
        <p14:creationId xmlns:p14="http://schemas.microsoft.com/office/powerpoint/2010/main" val="8669548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51</a:t>
            </a:fld>
            <a:endParaRPr lang="en-US"/>
          </a:p>
        </p:txBody>
      </p:sp>
    </p:spTree>
    <p:extLst>
      <p:ext uri="{BB962C8B-B14F-4D97-AF65-F5344CB8AC3E}">
        <p14:creationId xmlns:p14="http://schemas.microsoft.com/office/powerpoint/2010/main" val="9998350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52</a:t>
            </a:fld>
            <a:endParaRPr lang="en-US"/>
          </a:p>
        </p:txBody>
      </p:sp>
    </p:spTree>
    <p:extLst>
      <p:ext uri="{BB962C8B-B14F-4D97-AF65-F5344CB8AC3E}">
        <p14:creationId xmlns:p14="http://schemas.microsoft.com/office/powerpoint/2010/main" val="9228170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53</a:t>
            </a:fld>
            <a:endParaRPr lang="en-US"/>
          </a:p>
        </p:txBody>
      </p:sp>
    </p:spTree>
    <p:extLst>
      <p:ext uri="{BB962C8B-B14F-4D97-AF65-F5344CB8AC3E}">
        <p14:creationId xmlns:p14="http://schemas.microsoft.com/office/powerpoint/2010/main" val="4001932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54</a:t>
            </a:fld>
            <a:endParaRPr lang="en-US"/>
          </a:p>
        </p:txBody>
      </p:sp>
    </p:spTree>
    <p:extLst>
      <p:ext uri="{BB962C8B-B14F-4D97-AF65-F5344CB8AC3E}">
        <p14:creationId xmlns:p14="http://schemas.microsoft.com/office/powerpoint/2010/main" val="40200763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55</a:t>
            </a:fld>
            <a:endParaRPr lang="en-US"/>
          </a:p>
        </p:txBody>
      </p:sp>
    </p:spTree>
    <p:extLst>
      <p:ext uri="{BB962C8B-B14F-4D97-AF65-F5344CB8AC3E}">
        <p14:creationId xmlns:p14="http://schemas.microsoft.com/office/powerpoint/2010/main" val="1923126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56</a:t>
            </a:fld>
            <a:endParaRPr lang="en-US"/>
          </a:p>
        </p:txBody>
      </p:sp>
    </p:spTree>
    <p:extLst>
      <p:ext uri="{BB962C8B-B14F-4D97-AF65-F5344CB8AC3E}">
        <p14:creationId xmlns:p14="http://schemas.microsoft.com/office/powerpoint/2010/main" val="849989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57</a:t>
            </a:fld>
            <a:endParaRPr lang="en-US"/>
          </a:p>
        </p:txBody>
      </p:sp>
    </p:spTree>
    <p:extLst>
      <p:ext uri="{BB962C8B-B14F-4D97-AF65-F5344CB8AC3E}">
        <p14:creationId xmlns:p14="http://schemas.microsoft.com/office/powerpoint/2010/main" val="2438563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58</a:t>
            </a:fld>
            <a:endParaRPr lang="en-US"/>
          </a:p>
        </p:txBody>
      </p:sp>
    </p:spTree>
    <p:extLst>
      <p:ext uri="{BB962C8B-B14F-4D97-AF65-F5344CB8AC3E}">
        <p14:creationId xmlns:p14="http://schemas.microsoft.com/office/powerpoint/2010/main" val="1764803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59</a:t>
            </a:fld>
            <a:endParaRPr lang="en-US"/>
          </a:p>
        </p:txBody>
      </p:sp>
    </p:spTree>
    <p:extLst>
      <p:ext uri="{BB962C8B-B14F-4D97-AF65-F5344CB8AC3E}">
        <p14:creationId xmlns:p14="http://schemas.microsoft.com/office/powerpoint/2010/main" val="3006059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a:t>
            </a:fld>
            <a:endParaRPr lang="en-US"/>
          </a:p>
        </p:txBody>
      </p:sp>
    </p:spTree>
    <p:extLst>
      <p:ext uri="{BB962C8B-B14F-4D97-AF65-F5344CB8AC3E}">
        <p14:creationId xmlns:p14="http://schemas.microsoft.com/office/powerpoint/2010/main" val="36884697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60</a:t>
            </a:fld>
            <a:endParaRPr lang="en-US"/>
          </a:p>
        </p:txBody>
      </p:sp>
    </p:spTree>
    <p:extLst>
      <p:ext uri="{BB962C8B-B14F-4D97-AF65-F5344CB8AC3E}">
        <p14:creationId xmlns:p14="http://schemas.microsoft.com/office/powerpoint/2010/main" val="18523584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61</a:t>
            </a:fld>
            <a:endParaRPr lang="en-US"/>
          </a:p>
        </p:txBody>
      </p:sp>
    </p:spTree>
    <p:extLst>
      <p:ext uri="{BB962C8B-B14F-4D97-AF65-F5344CB8AC3E}">
        <p14:creationId xmlns:p14="http://schemas.microsoft.com/office/powerpoint/2010/main" val="307983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2488-84E0-43F3-BF4E-2643010BAACE}" type="slidenum">
              <a:rPr lang="en-US" smtClean="0"/>
              <a:t>62</a:t>
            </a:fld>
            <a:endParaRPr lang="en-US"/>
          </a:p>
        </p:txBody>
      </p:sp>
    </p:spTree>
    <p:extLst>
      <p:ext uri="{BB962C8B-B14F-4D97-AF65-F5344CB8AC3E}">
        <p14:creationId xmlns:p14="http://schemas.microsoft.com/office/powerpoint/2010/main" val="20453041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63</a:t>
            </a:fld>
            <a:endParaRPr lang="en-US"/>
          </a:p>
        </p:txBody>
      </p:sp>
    </p:spTree>
    <p:extLst>
      <p:ext uri="{BB962C8B-B14F-4D97-AF65-F5344CB8AC3E}">
        <p14:creationId xmlns:p14="http://schemas.microsoft.com/office/powerpoint/2010/main" val="22996931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64</a:t>
            </a:fld>
            <a:endParaRPr lang="en-US"/>
          </a:p>
        </p:txBody>
      </p:sp>
    </p:spTree>
    <p:extLst>
      <p:ext uri="{BB962C8B-B14F-4D97-AF65-F5344CB8AC3E}">
        <p14:creationId xmlns:p14="http://schemas.microsoft.com/office/powerpoint/2010/main" val="35809446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65</a:t>
            </a:fld>
            <a:endParaRPr lang="en-US"/>
          </a:p>
        </p:txBody>
      </p:sp>
    </p:spTree>
    <p:extLst>
      <p:ext uri="{BB962C8B-B14F-4D97-AF65-F5344CB8AC3E}">
        <p14:creationId xmlns:p14="http://schemas.microsoft.com/office/powerpoint/2010/main" val="8937421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66</a:t>
            </a:fld>
            <a:endParaRPr lang="en-US"/>
          </a:p>
        </p:txBody>
      </p:sp>
    </p:spTree>
    <p:extLst>
      <p:ext uri="{BB962C8B-B14F-4D97-AF65-F5344CB8AC3E}">
        <p14:creationId xmlns:p14="http://schemas.microsoft.com/office/powerpoint/2010/main" val="38623005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67</a:t>
            </a:fld>
            <a:endParaRPr lang="en-US"/>
          </a:p>
        </p:txBody>
      </p:sp>
    </p:spTree>
    <p:extLst>
      <p:ext uri="{BB962C8B-B14F-4D97-AF65-F5344CB8AC3E}">
        <p14:creationId xmlns:p14="http://schemas.microsoft.com/office/powerpoint/2010/main" val="38756837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68</a:t>
            </a:fld>
            <a:endParaRPr lang="en-US"/>
          </a:p>
        </p:txBody>
      </p:sp>
    </p:spTree>
    <p:extLst>
      <p:ext uri="{BB962C8B-B14F-4D97-AF65-F5344CB8AC3E}">
        <p14:creationId xmlns:p14="http://schemas.microsoft.com/office/powerpoint/2010/main" val="2047563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69</a:t>
            </a:fld>
            <a:endParaRPr lang="en-US"/>
          </a:p>
        </p:txBody>
      </p:sp>
    </p:spTree>
    <p:extLst>
      <p:ext uri="{BB962C8B-B14F-4D97-AF65-F5344CB8AC3E}">
        <p14:creationId xmlns:p14="http://schemas.microsoft.com/office/powerpoint/2010/main" val="2376384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a:t>
            </a:fld>
            <a:endParaRPr lang="en-US"/>
          </a:p>
        </p:txBody>
      </p:sp>
    </p:spTree>
    <p:extLst>
      <p:ext uri="{BB962C8B-B14F-4D97-AF65-F5344CB8AC3E}">
        <p14:creationId xmlns:p14="http://schemas.microsoft.com/office/powerpoint/2010/main" val="39873421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70</a:t>
            </a:fld>
            <a:endParaRPr lang="en-US"/>
          </a:p>
        </p:txBody>
      </p:sp>
    </p:spTree>
    <p:extLst>
      <p:ext uri="{BB962C8B-B14F-4D97-AF65-F5344CB8AC3E}">
        <p14:creationId xmlns:p14="http://schemas.microsoft.com/office/powerpoint/2010/main" val="35874433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71</a:t>
            </a:fld>
            <a:endParaRPr lang="en-US"/>
          </a:p>
        </p:txBody>
      </p:sp>
    </p:spTree>
    <p:extLst>
      <p:ext uri="{BB962C8B-B14F-4D97-AF65-F5344CB8AC3E}">
        <p14:creationId xmlns:p14="http://schemas.microsoft.com/office/powerpoint/2010/main" val="20132899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72</a:t>
            </a:fld>
            <a:endParaRPr lang="en-US"/>
          </a:p>
        </p:txBody>
      </p:sp>
    </p:spTree>
    <p:extLst>
      <p:ext uri="{BB962C8B-B14F-4D97-AF65-F5344CB8AC3E}">
        <p14:creationId xmlns:p14="http://schemas.microsoft.com/office/powerpoint/2010/main" val="2954199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73</a:t>
            </a:fld>
            <a:endParaRPr lang="en-US"/>
          </a:p>
        </p:txBody>
      </p:sp>
    </p:spTree>
    <p:extLst>
      <p:ext uri="{BB962C8B-B14F-4D97-AF65-F5344CB8AC3E}">
        <p14:creationId xmlns:p14="http://schemas.microsoft.com/office/powerpoint/2010/main" val="38293780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74</a:t>
            </a:fld>
            <a:endParaRPr lang="en-US"/>
          </a:p>
        </p:txBody>
      </p:sp>
    </p:spTree>
    <p:extLst>
      <p:ext uri="{BB962C8B-B14F-4D97-AF65-F5344CB8AC3E}">
        <p14:creationId xmlns:p14="http://schemas.microsoft.com/office/powerpoint/2010/main" val="40843912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75</a:t>
            </a:fld>
            <a:endParaRPr lang="en-US"/>
          </a:p>
        </p:txBody>
      </p:sp>
    </p:spTree>
    <p:extLst>
      <p:ext uri="{BB962C8B-B14F-4D97-AF65-F5344CB8AC3E}">
        <p14:creationId xmlns:p14="http://schemas.microsoft.com/office/powerpoint/2010/main" val="22903395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76</a:t>
            </a:fld>
            <a:endParaRPr lang="en-US"/>
          </a:p>
        </p:txBody>
      </p:sp>
    </p:spTree>
    <p:extLst>
      <p:ext uri="{BB962C8B-B14F-4D97-AF65-F5344CB8AC3E}">
        <p14:creationId xmlns:p14="http://schemas.microsoft.com/office/powerpoint/2010/main" val="3874412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E22488-84E0-43F3-BF4E-2643010BAACE}" type="slidenum">
              <a:rPr lang="en-US" smtClean="0"/>
              <a:t>8</a:t>
            </a:fld>
            <a:endParaRPr lang="en-US"/>
          </a:p>
        </p:txBody>
      </p:sp>
    </p:spTree>
    <p:extLst>
      <p:ext uri="{BB962C8B-B14F-4D97-AF65-F5344CB8AC3E}">
        <p14:creationId xmlns:p14="http://schemas.microsoft.com/office/powerpoint/2010/main" val="2247203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E22488-84E0-43F3-BF4E-2643010BAACE}" type="slidenum">
              <a:rPr lang="en-US" smtClean="0"/>
              <a:t>9</a:t>
            </a:fld>
            <a:endParaRPr lang="en-US"/>
          </a:p>
        </p:txBody>
      </p:sp>
    </p:spTree>
    <p:extLst>
      <p:ext uri="{BB962C8B-B14F-4D97-AF65-F5344CB8AC3E}">
        <p14:creationId xmlns:p14="http://schemas.microsoft.com/office/powerpoint/2010/main" val="3226109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65759" y="2166364"/>
            <a:ext cx="11471565" cy="1739347"/>
          </a:xfrm>
        </p:spPr>
        <p:txBody>
          <a:bodyPr tIns="45720" bIns="45720" anchor="ctr">
            <a:normAutofit/>
          </a:bodyPr>
          <a:lstStyle>
            <a:lvl1pPr algn="ctr">
              <a:lnSpc>
                <a:spcPct val="80000"/>
              </a:lnSpc>
              <a:defRPr sz="6000" spc="150" baseline="0"/>
            </a:lvl1pPr>
          </a:lstStyle>
          <a:p>
            <a:r>
              <a:rPr lang="en-US"/>
              <a:t>Click to edit Master title style</a:t>
            </a:r>
          </a:p>
        </p:txBody>
      </p:sp>
      <p:sp>
        <p:nvSpPr>
          <p:cNvPr id="3" name="Subtitle 2"/>
          <p:cNvSpPr>
            <a:spLocks noGrp="1"/>
          </p:cNvSpPr>
          <p:nvPr>
            <p:ph type="subTitle" idx="1"/>
          </p:nvPr>
        </p:nvSpPr>
        <p:spPr>
          <a:xfrm>
            <a:off x="1524000" y="3996250"/>
            <a:ext cx="9144000" cy="1309255"/>
          </a:xfrm>
        </p:spPr>
        <p:txBody>
          <a:bodyPr>
            <a:normAutofit/>
          </a:bodyPr>
          <a:lstStyle>
            <a:lvl1pPr marL="0" indent="0" algn="ctr">
              <a:buNone/>
              <a:defRPr sz="2000"/>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34A462B4-F457-4E6A-A457-2E990DB57AAB}"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1979815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462B4-F457-4E6A-A457-2E990DB57AAB}"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4117679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9019312" y="0"/>
            <a:ext cx="27432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9160624" y="274638"/>
            <a:ext cx="240238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199" y="274638"/>
            <a:ext cx="7973291" cy="58975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422854"/>
            <a:ext cx="2743196" cy="365125"/>
          </a:xfrm>
        </p:spPr>
        <p:txBody>
          <a:bodyPr/>
          <a:lstStyle/>
          <a:p>
            <a:fld id="{34A462B4-F457-4E6A-A457-2E990DB57AAB}" type="datetimeFigureOut">
              <a:rPr lang="en-US" smtClean="0"/>
              <a:t>7/9/2019</a:t>
            </a:fld>
            <a:endParaRPr lang="en-US"/>
          </a:p>
        </p:txBody>
      </p:sp>
      <p:sp>
        <p:nvSpPr>
          <p:cNvPr id="5" name="Footer Placeholder 4"/>
          <p:cNvSpPr>
            <a:spLocks noGrp="1"/>
          </p:cNvSpPr>
          <p:nvPr>
            <p:ph type="ftr" sz="quarter" idx="11"/>
          </p:nvPr>
        </p:nvSpPr>
        <p:spPr>
          <a:xfrm>
            <a:off x="3776135" y="6422854"/>
            <a:ext cx="4279669" cy="365125"/>
          </a:xfrm>
        </p:spPr>
        <p:txBody>
          <a:bodyPr/>
          <a:lstStyle/>
          <a:p>
            <a:endParaRPr lang="en-US"/>
          </a:p>
        </p:txBody>
      </p:sp>
      <p:sp>
        <p:nvSpPr>
          <p:cNvPr id="6" name="Slide Number Placeholder 5"/>
          <p:cNvSpPr>
            <a:spLocks noGrp="1"/>
          </p:cNvSpPr>
          <p:nvPr>
            <p:ph type="sldNum" sz="quarter" idx="12"/>
          </p:nvPr>
        </p:nvSpPr>
        <p:spPr>
          <a:xfrm>
            <a:off x="8073048" y="6422854"/>
            <a:ext cx="879759" cy="365125"/>
          </a:xfrm>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2683847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73196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599871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D47096F-811A-4434-A99A-CE53A897A0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1"/>
          <a:stretch/>
        </p:blipFill>
        <p:spPr>
          <a:xfrm>
            <a:off x="5334000" y="0"/>
            <a:ext cx="6858000" cy="685800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797428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351399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168237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89209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53343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02560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462B4-F457-4E6A-A457-2E990DB57AAB}"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11609471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9986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953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525711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39491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7515311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879417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5331429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682917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119745757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7702268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6843" y="2059012"/>
            <a:ext cx="12195668"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191" y="2208879"/>
            <a:ext cx="10515600" cy="1676400"/>
          </a:xfrm>
        </p:spPr>
        <p:txBody>
          <a:bodyPr anchor="ctr">
            <a:noAutofit/>
          </a:bodyPr>
          <a:lstStyle>
            <a:lvl1pPr algn="ctr">
              <a:lnSpc>
                <a:spcPct val="80000"/>
              </a:lnSpc>
              <a:defRPr sz="6000" b="0" spc="150" baseline="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3191" y="4010334"/>
            <a:ext cx="10515600" cy="1174639"/>
          </a:xfrm>
        </p:spPr>
        <p:txBody>
          <a:bodyPr anchor="t">
            <a:normAutofit/>
          </a:bodyPr>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34A462B4-F457-4E6A-A457-2E990DB57AAB}" type="datetimeFigureOut">
              <a:rPr lang="en-US" smtClean="0"/>
              <a:t>7/9/2019</a:t>
            </a:fld>
            <a:endParaRPr lang="en-US"/>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8475DE38-8B8D-4273-87C7-849EC352A964}" type="slidenum">
              <a:rPr lang="en-US" smtClean="0"/>
              <a:t>‹#›</a:t>
            </a:fld>
            <a:endParaRPr lang="en-US"/>
          </a:p>
        </p:txBody>
      </p:sp>
    </p:spTree>
    <p:extLst>
      <p:ext uri="{BB962C8B-B14F-4D97-AF65-F5344CB8AC3E}">
        <p14:creationId xmlns:p14="http://schemas.microsoft.com/office/powerpoint/2010/main" val="981034437"/>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0532102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1721032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extLst>
                <a:ext uri="{28A0092B-C50C-407E-A947-70E740481C1C}">
                  <a14:useLocalDpi xmlns:a14="http://schemas.microsoft.com/office/drawing/2010/main" val="0"/>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7322258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98561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0650892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07356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424042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7855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39551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3703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05344"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30391" y="2011680"/>
            <a:ext cx="4754880" cy="420624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A462B4-F457-4E6A-A457-2E990DB57AAB}" type="datetimeFigureOut">
              <a:rPr lang="en-US" smtClean="0"/>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536177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6111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9448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894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3113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346610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86088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462B4-F457-4E6A-A457-2E990DB57AAB}" type="datetimeFigureOut">
              <a:rPr lang="en-US" smtClean="0"/>
              <a:t>7/9/2019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33807607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 Natali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25" y="0"/>
            <a:ext cx="12192250" cy="6858000"/>
          </a:xfrm>
          <a:prstGeom prst="rect">
            <a:avLst/>
          </a:prstGeom>
        </p:spPr>
      </p:pic>
      <p:sp>
        <p:nvSpPr>
          <p:cNvPr id="9" name="Rectangle 21"/>
          <p:cNvSpPr>
            <a:spLocks noChangeArrowheads="1"/>
          </p:cNvSpPr>
          <p:nvPr userDrawn="1"/>
        </p:nvSpPr>
        <p:spPr bwMode="auto">
          <a:xfrm>
            <a:off x="304801" y="6659177"/>
            <a:ext cx="5183028" cy="138499"/>
          </a:xfrm>
          <a:prstGeom prst="rect">
            <a:avLst/>
          </a:prstGeom>
          <a:noFill/>
          <a:ln w="9525">
            <a:noFill/>
            <a:miter lim="800000"/>
            <a:headEnd/>
            <a:tailEnd/>
          </a:ln>
        </p:spPr>
        <p:txBody>
          <a:bodyPr wrap="square" lIns="0" tIns="0" rIns="0" bIns="0" anchor="b">
            <a:spAutoFit/>
          </a:bodyPr>
          <a:lstStyle/>
          <a:p>
            <a:r>
              <a:rPr lang="en-US" sz="900">
                <a:solidFill>
                  <a:schemeClr val="bg1"/>
                </a:solidFill>
                <a:latin typeface="Calibri" panose="020F0502020204030204" pitchFamily="34" charset="0"/>
              </a:rPr>
              <a:t>© 2014 OEM.  All Rights Reserved.  OEM Confidential.</a:t>
            </a:r>
          </a:p>
        </p:txBody>
      </p:sp>
      <p:sp>
        <p:nvSpPr>
          <p:cNvPr id="8" name="Rectangle 7"/>
          <p:cNvSpPr/>
          <p:nvPr userDrawn="1"/>
        </p:nvSpPr>
        <p:spPr>
          <a:xfrm>
            <a:off x="6876724" y="0"/>
            <a:ext cx="5315277"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ctrTitle"/>
          </p:nvPr>
        </p:nvSpPr>
        <p:spPr>
          <a:xfrm>
            <a:off x="7348696" y="4237954"/>
            <a:ext cx="4628709" cy="430887"/>
          </a:xfrm>
        </p:spPr>
        <p:txBody>
          <a:bodyPr wrap="square" lIns="0" tIns="0" rIns="0" bIns="0">
            <a:spAutoFit/>
          </a:bodyPr>
          <a:lstStyle>
            <a:lvl1pPr>
              <a:defRPr sz="2800">
                <a:solidFill>
                  <a:srgbClr val="474847"/>
                </a:solidFill>
                <a:latin typeface="Calibri" panose="020F0502020204030204" pitchFamily="34" charset="0"/>
              </a:defRPr>
            </a:lvl1pPr>
          </a:lstStyle>
          <a:p>
            <a:r>
              <a:rPr lang="en-US"/>
              <a:t>Click to edit Master title style</a:t>
            </a:r>
          </a:p>
        </p:txBody>
      </p:sp>
      <p:sp>
        <p:nvSpPr>
          <p:cNvPr id="3" name="Subtitle 2"/>
          <p:cNvSpPr>
            <a:spLocks noGrp="1"/>
          </p:cNvSpPr>
          <p:nvPr>
            <p:ph type="subTitle" idx="1"/>
          </p:nvPr>
        </p:nvSpPr>
        <p:spPr>
          <a:xfrm>
            <a:off x="7348696" y="4633211"/>
            <a:ext cx="4628709" cy="369332"/>
          </a:xfrm>
        </p:spPr>
        <p:txBody>
          <a:bodyPr wrap="square" lIns="0" tIns="0" rIns="0" bIns="0">
            <a:spAutoFit/>
          </a:bodyPr>
          <a:lstStyle>
            <a:lvl1pPr marL="0" indent="0" algn="l">
              <a:buNone/>
              <a:defRPr sz="2400">
                <a:solidFill>
                  <a:srgbClr val="474847"/>
                </a:solidFill>
                <a:latin typeface="Calibri" panose="020F0502020204030204" pitchFamily="34" charset="0"/>
              </a:defRPr>
            </a:lvl1pPr>
            <a:lvl2pPr marL="544040" indent="0" algn="ctr">
              <a:buNone/>
              <a:defRPr>
                <a:solidFill>
                  <a:schemeClr val="tx1">
                    <a:tint val="75000"/>
                  </a:schemeClr>
                </a:solidFill>
              </a:defRPr>
            </a:lvl2pPr>
            <a:lvl3pPr marL="1088082" indent="0" algn="ctr">
              <a:buNone/>
              <a:defRPr>
                <a:solidFill>
                  <a:schemeClr val="tx1">
                    <a:tint val="75000"/>
                  </a:schemeClr>
                </a:solidFill>
              </a:defRPr>
            </a:lvl3pPr>
            <a:lvl4pPr marL="1632122" indent="0" algn="ctr">
              <a:buNone/>
              <a:defRPr>
                <a:solidFill>
                  <a:schemeClr val="tx1">
                    <a:tint val="75000"/>
                  </a:schemeClr>
                </a:solidFill>
              </a:defRPr>
            </a:lvl4pPr>
            <a:lvl5pPr marL="2176163" indent="0" algn="ctr">
              <a:buNone/>
              <a:defRPr>
                <a:solidFill>
                  <a:schemeClr val="tx1">
                    <a:tint val="75000"/>
                  </a:schemeClr>
                </a:solidFill>
              </a:defRPr>
            </a:lvl5pPr>
            <a:lvl6pPr marL="2720203" indent="0" algn="ctr">
              <a:buNone/>
              <a:defRPr>
                <a:solidFill>
                  <a:schemeClr val="tx1">
                    <a:tint val="75000"/>
                  </a:schemeClr>
                </a:solidFill>
              </a:defRPr>
            </a:lvl6pPr>
            <a:lvl7pPr marL="3264245" indent="0" algn="ctr">
              <a:buNone/>
              <a:defRPr>
                <a:solidFill>
                  <a:schemeClr val="tx1">
                    <a:tint val="75000"/>
                  </a:schemeClr>
                </a:solidFill>
              </a:defRPr>
            </a:lvl7pPr>
            <a:lvl8pPr marL="3808285" indent="0" algn="ctr">
              <a:buNone/>
              <a:defRPr>
                <a:solidFill>
                  <a:schemeClr val="tx1">
                    <a:tint val="75000"/>
                  </a:schemeClr>
                </a:solidFill>
              </a:defRPr>
            </a:lvl8pPr>
            <a:lvl9pPr marL="4352326"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5498744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3B8D6CA-D4AF-4FDC-9641-A8569C957DEB}" type="datetime1">
              <a:rPr lang="en-US" smtClean="0"/>
              <a:pPr/>
              <a:t>7/9/2019</a:t>
            </a:fld>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7" name="Title 1"/>
          <p:cNvSpPr>
            <a:spLocks noGrp="1"/>
          </p:cNvSpPr>
          <p:nvPr>
            <p:ph type="title"/>
          </p:nvPr>
        </p:nvSpPr>
        <p:spPr>
          <a:xfrm>
            <a:off x="304800" y="184150"/>
            <a:ext cx="11582401" cy="411162"/>
          </a:xfrm>
        </p:spPr>
        <p:txBody>
          <a:bodyPr/>
          <a:lstStyle/>
          <a:p>
            <a:r>
              <a:rPr lang="en-US"/>
              <a:t>Click to edit Master title style</a:t>
            </a:r>
          </a:p>
        </p:txBody>
      </p:sp>
    </p:spTree>
    <p:extLst>
      <p:ext uri="{BB962C8B-B14F-4D97-AF65-F5344CB8AC3E}">
        <p14:creationId xmlns:p14="http://schemas.microsoft.com/office/powerpoint/2010/main" val="191071824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9050707-6B9C-41AD-8E71-8169BFD8CE9E}" type="datetime1">
              <a:rPr lang="en-US" smtClean="0"/>
              <a:pPr/>
              <a:t>7/9/2019</a:t>
            </a:fld>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Tree>
    <p:extLst>
      <p:ext uri="{BB962C8B-B14F-4D97-AF65-F5344CB8AC3E}">
        <p14:creationId xmlns:p14="http://schemas.microsoft.com/office/powerpoint/2010/main" val="3607363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07008"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07008" y="2656566"/>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1230" y="1913470"/>
            <a:ext cx="4754880" cy="743094"/>
          </a:xfrm>
        </p:spPr>
        <p:txBody>
          <a:bodyPr anchor="ctr">
            <a:normAutofit/>
          </a:bodyPr>
          <a:lstStyle>
            <a:lvl1pPr marL="0" indent="0">
              <a:buNone/>
              <a:defRPr sz="21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31230" y="2656564"/>
            <a:ext cx="4754880" cy="35661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4A462B4-F457-4E6A-A457-2E990DB57AAB}" type="datetimeFigureOut">
              <a:rPr lang="en-US" smtClean="0"/>
              <a:t>7/9/2019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33436841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ray Content Are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Date Placeholder 3"/>
          <p:cNvSpPr>
            <a:spLocks noGrp="1"/>
          </p:cNvSpPr>
          <p:nvPr>
            <p:ph type="dt" sz="half" idx="10"/>
          </p:nvPr>
        </p:nvSpPr>
        <p:spPr/>
        <p:txBody>
          <a:bodyPr/>
          <a:lstStyle/>
          <a:p>
            <a:fld id="{7B347668-7CB5-401B-A4E5-A798FE114AAD}" type="datetime1">
              <a:rPr lang="en-US" smtClean="0"/>
              <a:pPr/>
              <a:t>7/9/2019</a:t>
            </a:fld>
            <a:endParaRPr lang="en-US"/>
          </a:p>
        </p:txBody>
      </p:sp>
      <p:sp>
        <p:nvSpPr>
          <p:cNvPr id="6" name="Slide Number Placeholder 5"/>
          <p:cNvSpPr>
            <a:spLocks noGrp="1"/>
          </p:cNvSpPr>
          <p:nvPr>
            <p:ph type="sldNum" sz="quarter" idx="12"/>
          </p:nvPr>
        </p:nvSpPr>
        <p:spPr/>
        <p:txBody>
          <a:bodyPr/>
          <a:lstStyle/>
          <a:p>
            <a:pPr algn="ctr"/>
            <a:fld id="{90156F56-D5AE-4C6F-B826-C69D1BC521BB}" type="slidenum">
              <a:rPr lang="en-US" smtClean="0"/>
              <a:pPr algn="ctr"/>
              <a:t>‹#›</a:t>
            </a:fld>
            <a:endParaRPr lang="en-US"/>
          </a:p>
        </p:txBody>
      </p:sp>
      <p:sp>
        <p:nvSpPr>
          <p:cNvPr id="7" name="Rectangle 5"/>
          <p:cNvSpPr>
            <a:spLocks noChangeArrowheads="1"/>
          </p:cNvSpPr>
          <p:nvPr userDrawn="1"/>
        </p:nvSpPr>
        <p:spPr bwMode="auto">
          <a:xfrm>
            <a:off x="1" y="771842"/>
            <a:ext cx="12192000" cy="5599113"/>
          </a:xfrm>
          <a:prstGeom prst="rect">
            <a:avLst/>
          </a:prstGeom>
          <a:solidFill>
            <a:srgbClr val="214984"/>
          </a:solidFill>
          <a:ln>
            <a:noFill/>
          </a:ln>
        </p:spPr>
        <p:style>
          <a:lnRef idx="2">
            <a:schemeClr val="accent1">
              <a:shade val="50000"/>
            </a:schemeClr>
          </a:lnRef>
          <a:fillRef idx="1">
            <a:schemeClr val="accent1"/>
          </a:fillRef>
          <a:effectRef idx="0">
            <a:schemeClr val="accent1"/>
          </a:effectRef>
          <a:fontRef idx="minor">
            <a:schemeClr val="lt1"/>
          </a:fontRef>
        </p:style>
        <p:txBody>
          <a:bodyPr lIns="108814" tIns="54406" rIns="108814" bIns="54406" anchor="ctr"/>
          <a:lstStyle/>
          <a:p>
            <a:pPr algn="ctr" rtl="0" fontAlgn="base">
              <a:spcBef>
                <a:spcPct val="0"/>
              </a:spcBef>
              <a:spcAft>
                <a:spcPct val="0"/>
              </a:spcAft>
            </a:pPr>
            <a:endParaRPr lang="en-US" sz="1836" kern="1200">
              <a:solidFill>
                <a:srgbClr val="FFFFFF"/>
              </a:solidFill>
              <a:latin typeface="+mn-lt"/>
              <a:ea typeface="ＭＳ Ｐゴシック" pitchFamily="-111" charset="-128"/>
              <a:cs typeface="+mn-cs"/>
            </a:endParaRPr>
          </a:p>
        </p:txBody>
      </p:sp>
    </p:spTree>
    <p:extLst>
      <p:ext uri="{BB962C8B-B14F-4D97-AF65-F5344CB8AC3E}">
        <p14:creationId xmlns:p14="http://schemas.microsoft.com/office/powerpoint/2010/main" val="3056690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4A462B4-F457-4E6A-A457-2E990DB57AAB}" type="datetimeFigureOut">
              <a:rPr lang="en-US" smtClean="0"/>
              <a:t>7/9/2019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16362082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A462B4-F457-4E6A-A457-2E990DB57AAB}" type="datetimeFigureOut">
              <a:rPr lang="en-US" smtClean="0"/>
              <a:t>7/9/2019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2714601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207008" y="2120054"/>
            <a:ext cx="6126480" cy="4114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789023" y="2147486"/>
            <a:ext cx="3200400" cy="3432319"/>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4A462B4-F457-4E6A-A457-2E990DB57AAB}" type="datetimeFigureOut">
              <a:rPr lang="en-US" smtClean="0"/>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3607546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Picture Placeholder 2"/>
          <p:cNvSpPr>
            <a:spLocks noGrp="1" noChangeAspect="1"/>
          </p:cNvSpPr>
          <p:nvPr>
            <p:ph type="pic" idx="1"/>
          </p:nvPr>
        </p:nvSpPr>
        <p:spPr>
          <a:xfrm>
            <a:off x="1280160" y="2211494"/>
            <a:ext cx="6126480" cy="3931920"/>
          </a:xfrm>
          <a:solidFill>
            <a:schemeClr val="tx2">
              <a:lumMod val="60000"/>
              <a:lumOff val="40000"/>
            </a:schemeClr>
          </a:solidFill>
        </p:spPr>
        <p:txBody>
          <a:bodyPr tIns="365760" anchor="t"/>
          <a:lstStyle>
            <a:lvl1pPr marL="0" indent="0" algn="ctr">
              <a:buNone/>
              <a:defRPr sz="3200">
                <a:solidFill>
                  <a:schemeClr val="tx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790688" y="2150621"/>
            <a:ext cx="3200400" cy="3429000"/>
          </a:xfrm>
        </p:spPr>
        <p:txBody>
          <a:bodyPr>
            <a:normAutofit/>
          </a:bodyPr>
          <a:lstStyle>
            <a:lvl1pPr marL="0" indent="0">
              <a:lnSpc>
                <a:spcPct val="95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4A462B4-F457-4E6A-A457-2E990DB57AAB}" type="datetimeFigureOut">
              <a:rPr lang="en-US" smtClean="0"/>
              <a:t>7/9/2019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75DE38-8B8D-4273-87C7-849EC352A964}" type="slidenum">
              <a:rPr lang="en-US" smtClean="0"/>
              <a:t>‹#›</a:t>
            </a:fld>
            <a:endParaRPr lang="en-US"/>
          </a:p>
        </p:txBody>
      </p:sp>
    </p:spTree>
    <p:extLst>
      <p:ext uri="{BB962C8B-B14F-4D97-AF65-F5344CB8AC3E}">
        <p14:creationId xmlns:p14="http://schemas.microsoft.com/office/powerpoint/2010/main" val="1338156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image" Target="../media/image2.emf"/><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theme" Target="../theme/theme3.xml"/><Relationship Id="rId4"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483" y="176109"/>
            <a:ext cx="12188952" cy="16459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02919" y="284176"/>
            <a:ext cx="9784080" cy="150876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02919" y="2011680"/>
            <a:ext cx="9784080" cy="42062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02266" y="6422854"/>
            <a:ext cx="3000894" cy="365125"/>
          </a:xfrm>
          <a:prstGeom prst="rect">
            <a:avLst/>
          </a:prstGeom>
        </p:spPr>
        <p:txBody>
          <a:bodyPr vert="horz" lIns="91440" tIns="45720" rIns="45720" bIns="45720" rtlCol="0" anchor="ctr"/>
          <a:lstStyle>
            <a:lvl1pPr algn="l">
              <a:defRPr sz="1050">
                <a:solidFill>
                  <a:schemeClr val="tx1"/>
                </a:solidFill>
              </a:defRPr>
            </a:lvl1pPr>
          </a:lstStyle>
          <a:p>
            <a:fld id="{34A462B4-F457-4E6A-A457-2E990DB57AAB}" type="datetimeFigureOut">
              <a:rPr lang="en-US" smtClean="0"/>
              <a:t>7/9/2019</a:t>
            </a:fld>
            <a:endParaRPr lang="en-US"/>
          </a:p>
        </p:txBody>
      </p:sp>
      <p:sp>
        <p:nvSpPr>
          <p:cNvPr id="5" name="Footer Placeholder 4"/>
          <p:cNvSpPr>
            <a:spLocks noGrp="1"/>
          </p:cNvSpPr>
          <p:nvPr>
            <p:ph type="ftr" sz="quarter" idx="3"/>
          </p:nvPr>
        </p:nvSpPr>
        <p:spPr>
          <a:xfrm>
            <a:off x="5596471" y="6422854"/>
            <a:ext cx="5044440" cy="365125"/>
          </a:xfrm>
          <a:prstGeom prst="rect">
            <a:avLst/>
          </a:prstGeom>
        </p:spPr>
        <p:txBody>
          <a:bodyPr vert="horz" lIns="91440" tIns="45720" rIns="91440" bIns="45720" rtlCol="0" anchor="ctr"/>
          <a:lstStyle>
            <a:lvl1pPr algn="r">
              <a:defRPr sz="1050">
                <a:solidFill>
                  <a:schemeClr val="tx1"/>
                </a:solidFill>
              </a:defRPr>
            </a:lvl1pPr>
          </a:lstStyle>
          <a:p>
            <a:endParaRPr lang="en-US"/>
          </a:p>
        </p:txBody>
      </p:sp>
      <p:sp>
        <p:nvSpPr>
          <p:cNvPr id="6" name="Slide Number Placeholder 5"/>
          <p:cNvSpPr>
            <a:spLocks noGrp="1"/>
          </p:cNvSpPr>
          <p:nvPr>
            <p:ph type="sldNum" sz="quarter" idx="4"/>
          </p:nvPr>
        </p:nvSpPr>
        <p:spPr>
          <a:xfrm>
            <a:off x="10658927" y="6422854"/>
            <a:ext cx="946264" cy="365125"/>
          </a:xfrm>
          <a:prstGeom prst="rect">
            <a:avLst/>
          </a:prstGeom>
        </p:spPr>
        <p:txBody>
          <a:bodyPr vert="horz" lIns="45720" tIns="45720" rIns="91440" bIns="45720" rtlCol="0" anchor="ctr"/>
          <a:lstStyle>
            <a:lvl1pPr algn="l">
              <a:defRPr sz="1200" b="0">
                <a:solidFill>
                  <a:schemeClr val="tx1"/>
                </a:solidFill>
              </a:defRPr>
            </a:lvl1pPr>
          </a:lstStyle>
          <a:p>
            <a:fld id="{8475DE38-8B8D-4273-87C7-849EC352A964}" type="slidenum">
              <a:rPr lang="en-US" smtClean="0"/>
              <a:t>‹#›</a:t>
            </a:fld>
            <a:endParaRPr lang="en-US"/>
          </a:p>
        </p:txBody>
      </p:sp>
    </p:spTree>
    <p:extLst>
      <p:ext uri="{BB962C8B-B14F-4D97-AF65-F5344CB8AC3E}">
        <p14:creationId xmlns:p14="http://schemas.microsoft.com/office/powerpoint/2010/main" val="384502640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24" r:id="rId12"/>
  </p:sldLayoutIdLst>
  <p:txStyles>
    <p:titleStyle>
      <a:lvl1pPr algn="l" defTabSz="914400" rtl="0" eaLnBrk="1" latinLnBrk="0" hangingPunct="1">
        <a:lnSpc>
          <a:spcPct val="85000"/>
        </a:lnSpc>
        <a:spcBef>
          <a:spcPct val="0"/>
        </a:spcBef>
        <a:buNone/>
        <a:defRPr sz="4000" kern="1200" cap="all"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spcAft>
          <a:spcPts val="200"/>
        </a:spcAft>
        <a:buClr>
          <a:schemeClr val="tx1"/>
        </a:buClr>
        <a:buFont typeface="Wingdings" pitchFamily="2" charset="2"/>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200"/>
        </a:spcBef>
        <a:spcAft>
          <a:spcPts val="400"/>
        </a:spcAft>
        <a:buClr>
          <a:schemeClr val="tx1"/>
        </a:buClr>
        <a:buFont typeface="Wingdings" pitchFamily="2" charset="2"/>
        <a:buChar char=""/>
        <a:defRPr sz="2000" kern="1200">
          <a:solidFill>
            <a:schemeClr val="tx1"/>
          </a:solidFill>
          <a:latin typeface="+mn-lt"/>
          <a:ea typeface="+mn-ea"/>
          <a:cs typeface="+mn-cs"/>
        </a:defRPr>
      </a:lvl2pPr>
      <a:lvl3pPr marL="640080" indent="-182880" algn="l" defTabSz="914400" rtl="0" eaLnBrk="1" latinLnBrk="0" hangingPunct="1">
        <a:lnSpc>
          <a:spcPct val="90000"/>
        </a:lnSpc>
        <a:spcBef>
          <a:spcPts val="200"/>
        </a:spcBef>
        <a:spcAft>
          <a:spcPts val="400"/>
        </a:spcAft>
        <a:buClr>
          <a:schemeClr val="tx1"/>
        </a:buClr>
        <a:buFont typeface="Wingdings" pitchFamily="2" charset="2"/>
        <a:buChar char=""/>
        <a:defRPr sz="1800" kern="1200">
          <a:solidFill>
            <a:schemeClr val="tx1"/>
          </a:solidFill>
          <a:latin typeface="+mn-lt"/>
          <a:ea typeface="+mn-ea"/>
          <a:cs typeface="+mn-cs"/>
        </a:defRPr>
      </a:lvl3pPr>
      <a:lvl4pPr marL="8686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4pPr>
      <a:lvl5pPr marL="1097280" indent="-18288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5pPr>
      <a:lvl6pPr marL="12846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6pPr>
      <a:lvl7pPr marL="14718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7pPr>
      <a:lvl8pPr marL="16290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8pPr>
      <a:lvl9pPr marL="1806200" indent="-228600" algn="l" defTabSz="914400" rtl="0" eaLnBrk="1" latinLnBrk="0" hangingPunct="1">
        <a:lnSpc>
          <a:spcPct val="90000"/>
        </a:lnSpc>
        <a:spcBef>
          <a:spcPts val="200"/>
        </a:spcBef>
        <a:spcAft>
          <a:spcPts val="400"/>
        </a:spcAft>
        <a:buClr>
          <a:schemeClr val="tx1"/>
        </a:buClr>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9473901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23"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4150"/>
            <a:ext cx="11582401" cy="411162"/>
          </a:xfrm>
          <a:prstGeom prst="rect">
            <a:avLst/>
          </a:prstGeom>
        </p:spPr>
        <p:txBody>
          <a:bodyPr vert="horz" lIns="108829" tIns="54414" rIns="108829" bIns="54414" rtlCol="0" anchor="ctr">
            <a:noAutofit/>
          </a:bodyPr>
          <a:lstStyle/>
          <a:p>
            <a:r>
              <a:rPr lang="en-US"/>
              <a:t>Click to edit Master title style</a:t>
            </a:r>
          </a:p>
        </p:txBody>
      </p:sp>
      <p:sp>
        <p:nvSpPr>
          <p:cNvPr id="3" name="Text Placeholder 2"/>
          <p:cNvSpPr>
            <a:spLocks noGrp="1"/>
          </p:cNvSpPr>
          <p:nvPr>
            <p:ph type="body" idx="1"/>
          </p:nvPr>
        </p:nvSpPr>
        <p:spPr>
          <a:xfrm>
            <a:off x="304800" y="990600"/>
            <a:ext cx="11582401" cy="5181600"/>
          </a:xfrm>
          <a:prstGeom prst="rect">
            <a:avLst/>
          </a:prstGeom>
        </p:spPr>
        <p:txBody>
          <a:bodyPr vert="horz" lIns="108829" tIns="54414" rIns="108829" bIns="5441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588001" y="6629400"/>
            <a:ext cx="1015999" cy="168274"/>
          </a:xfrm>
          <a:prstGeom prst="rect">
            <a:avLst/>
          </a:prstGeom>
        </p:spPr>
        <p:txBody>
          <a:bodyPr vert="horz" lIns="108829" tIns="54414" rIns="108829" bIns="54414" rtlCol="0" anchor="ctr"/>
          <a:lstStyle>
            <a:lvl1pPr algn="ctr">
              <a:defRPr sz="1000">
                <a:solidFill>
                  <a:schemeClr val="bg1"/>
                </a:solidFill>
                <a:latin typeface="Calibri" panose="020F0502020204030204" pitchFamily="34" charset="0"/>
              </a:defRPr>
            </a:lvl1pPr>
          </a:lstStyle>
          <a:p>
            <a:fld id="{3AB78257-7A7E-4BBC-BB44-767E213B120F}" type="datetime1">
              <a:rPr lang="en-US" smtClean="0"/>
              <a:pPr/>
              <a:t>7/9/2019</a:t>
            </a:fld>
            <a:endParaRPr lang="en-US"/>
          </a:p>
        </p:txBody>
      </p:sp>
      <p:sp>
        <p:nvSpPr>
          <p:cNvPr id="6" name="Slide Number Placeholder 5"/>
          <p:cNvSpPr>
            <a:spLocks noGrp="1"/>
          </p:cNvSpPr>
          <p:nvPr>
            <p:ph type="sldNum" sz="quarter" idx="4"/>
          </p:nvPr>
        </p:nvSpPr>
        <p:spPr>
          <a:xfrm>
            <a:off x="5588001" y="6477000"/>
            <a:ext cx="1015999" cy="168274"/>
          </a:xfrm>
          <a:prstGeom prst="rect">
            <a:avLst/>
          </a:prstGeom>
        </p:spPr>
        <p:txBody>
          <a:bodyPr vert="horz" lIns="108829" tIns="54414" rIns="108829" bIns="54414" rtlCol="0" anchor="ctr"/>
          <a:lstStyle>
            <a:lvl1pPr algn="r">
              <a:defRPr sz="1000">
                <a:solidFill>
                  <a:schemeClr val="bg1"/>
                </a:solidFill>
                <a:latin typeface="Calibri" panose="020F0502020204030204" pitchFamily="34" charset="0"/>
              </a:defRPr>
            </a:lvl1pPr>
          </a:lstStyle>
          <a:p>
            <a:pPr algn="ctr"/>
            <a:fld id="{90156F56-D5AE-4C6F-B826-C69D1BC521BB}" type="slidenum">
              <a:rPr lang="en-US" smtClean="0"/>
              <a:pPr algn="ctr"/>
              <a:t>‹#›</a:t>
            </a:fld>
            <a:endParaRPr lang="en-US"/>
          </a:p>
        </p:txBody>
      </p:sp>
      <p:cxnSp>
        <p:nvCxnSpPr>
          <p:cNvPr id="15" name="Straight Connector 14"/>
          <p:cNvCxnSpPr/>
          <p:nvPr userDrawn="1"/>
        </p:nvCxnSpPr>
        <p:spPr>
          <a:xfrm>
            <a:off x="0" y="6350000"/>
            <a:ext cx="10721672" cy="0"/>
          </a:xfrm>
          <a:prstGeom prst="line">
            <a:avLst/>
          </a:prstGeom>
          <a:ln w="1270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3205466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Lst>
  <p:hf hdr="0" ftr="0" dt="0"/>
  <p:txStyles>
    <p:titleStyle>
      <a:lvl1pPr algn="l" defTabSz="1088082" rtl="0" eaLnBrk="1" latinLnBrk="0" hangingPunct="1">
        <a:spcBef>
          <a:spcPct val="0"/>
        </a:spcBef>
        <a:buNone/>
        <a:defRPr sz="2400" b="1" kern="1200">
          <a:solidFill>
            <a:srgbClr val="474847"/>
          </a:solidFill>
          <a:latin typeface="Calibri" panose="020F0502020204030204" pitchFamily="34" charset="0"/>
          <a:ea typeface="+mj-ea"/>
          <a:cs typeface="+mj-cs"/>
        </a:defRPr>
      </a:lvl1pPr>
    </p:titleStyle>
    <p:bodyStyle>
      <a:lvl1pPr marL="275799" indent="-275799" algn="l" defTabSz="1088082" rtl="0" eaLnBrk="1" latinLnBrk="0" hangingPunct="1">
        <a:spcBef>
          <a:spcPts val="714"/>
        </a:spcBef>
        <a:buClr>
          <a:schemeClr val="accent4"/>
        </a:buClr>
        <a:buSzPct val="70000"/>
        <a:buFont typeface="Wingdings" pitchFamily="2" charset="2"/>
        <a:buChar char="§"/>
        <a:defRPr sz="2000" kern="1200">
          <a:solidFill>
            <a:schemeClr val="tx1"/>
          </a:solidFill>
          <a:latin typeface="Calibri" panose="020F0502020204030204" pitchFamily="34" charset="0"/>
          <a:ea typeface="+mn-ea"/>
          <a:cs typeface="+mn-cs"/>
        </a:defRPr>
      </a:lvl1pPr>
      <a:lvl2pPr marL="551597" indent="-275799" algn="l" defTabSz="1088082" rtl="0" eaLnBrk="1" latinLnBrk="0" hangingPunct="1">
        <a:spcBef>
          <a:spcPts val="714"/>
        </a:spcBef>
        <a:buClr>
          <a:schemeClr val="accent4"/>
        </a:buClr>
        <a:buSzPct val="70000"/>
        <a:buFont typeface="Wingdings" pitchFamily="2" charset="2"/>
        <a:buChar char="§"/>
        <a:defRPr sz="2000" kern="1200">
          <a:solidFill>
            <a:schemeClr val="tx1"/>
          </a:solidFill>
          <a:latin typeface="Calibri" panose="020F0502020204030204" pitchFamily="34" charset="0"/>
          <a:ea typeface="+mn-ea"/>
          <a:cs typeface="+mn-cs"/>
        </a:defRPr>
      </a:lvl2pPr>
      <a:lvl3pPr marL="751834" indent="-200237" algn="l" defTabSz="1088082" rtl="0" eaLnBrk="1" latinLnBrk="0" hangingPunct="1">
        <a:spcBef>
          <a:spcPts val="714"/>
        </a:spcBef>
        <a:buClr>
          <a:schemeClr val="accent4"/>
        </a:buClr>
        <a:buSzPct val="70000"/>
        <a:buFont typeface="Wingdings" pitchFamily="2" charset="2"/>
        <a:buChar char="§"/>
        <a:defRPr sz="1800" kern="1200">
          <a:solidFill>
            <a:schemeClr val="tx1"/>
          </a:solidFill>
          <a:latin typeface="Calibri" panose="020F0502020204030204" pitchFamily="34" charset="0"/>
          <a:ea typeface="+mn-ea"/>
          <a:cs typeface="+mn-cs"/>
        </a:defRPr>
      </a:lvl3pPr>
      <a:lvl4pPr marL="950183" indent="-198349" algn="l" defTabSz="1088082" rtl="0" eaLnBrk="1" latinLnBrk="0" hangingPunct="1">
        <a:spcBef>
          <a:spcPts val="714"/>
        </a:spcBef>
        <a:buClr>
          <a:schemeClr val="accent4"/>
        </a:buClr>
        <a:buSzPct val="70000"/>
        <a:buFont typeface="Wingdings" pitchFamily="2" charset="2"/>
        <a:buChar char="§"/>
        <a:defRPr sz="1800" kern="1200">
          <a:solidFill>
            <a:schemeClr val="tx1"/>
          </a:solidFill>
          <a:latin typeface="Calibri" panose="020F0502020204030204" pitchFamily="34" charset="0"/>
          <a:ea typeface="+mn-ea"/>
          <a:cs typeface="+mn-cs"/>
        </a:defRPr>
      </a:lvl4pPr>
      <a:lvl5pPr marL="1088082" indent="-137900" algn="l" defTabSz="1088082" rtl="0" eaLnBrk="1" latinLnBrk="0" hangingPunct="1">
        <a:spcBef>
          <a:spcPts val="714"/>
        </a:spcBef>
        <a:buClr>
          <a:schemeClr val="accent4"/>
        </a:buClr>
        <a:buSzPct val="70000"/>
        <a:buFont typeface="Wingdings" pitchFamily="2" charset="2"/>
        <a:buChar char="§"/>
        <a:defRPr sz="1400" kern="1200">
          <a:solidFill>
            <a:schemeClr val="tx1"/>
          </a:solidFill>
          <a:latin typeface="Calibri" panose="020F0502020204030204" pitchFamily="34" charset="0"/>
          <a:ea typeface="+mn-ea"/>
          <a:cs typeface="+mn-cs"/>
        </a:defRPr>
      </a:lvl5pPr>
      <a:lvl6pPr marL="2992225" indent="-272021" algn="l" defTabSz="108808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6265" indent="-272021" algn="l" defTabSz="108808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0306" indent="-272021" algn="l" defTabSz="108808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4347" indent="-272021" algn="l" defTabSz="108808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n-US"/>
      </a:defPPr>
      <a:lvl1pPr marL="0" algn="l" defTabSz="1088082" rtl="0" eaLnBrk="1" latinLnBrk="0" hangingPunct="1">
        <a:defRPr sz="2100" kern="1200">
          <a:solidFill>
            <a:schemeClr val="tx1"/>
          </a:solidFill>
          <a:latin typeface="+mn-lt"/>
          <a:ea typeface="+mn-ea"/>
          <a:cs typeface="+mn-cs"/>
        </a:defRPr>
      </a:lvl1pPr>
      <a:lvl2pPr marL="544040" algn="l" defTabSz="1088082" rtl="0" eaLnBrk="1" latinLnBrk="0" hangingPunct="1">
        <a:defRPr sz="2100" kern="1200">
          <a:solidFill>
            <a:schemeClr val="tx1"/>
          </a:solidFill>
          <a:latin typeface="+mn-lt"/>
          <a:ea typeface="+mn-ea"/>
          <a:cs typeface="+mn-cs"/>
        </a:defRPr>
      </a:lvl2pPr>
      <a:lvl3pPr marL="1088082" algn="l" defTabSz="1088082" rtl="0" eaLnBrk="1" latinLnBrk="0" hangingPunct="1">
        <a:defRPr sz="2100" kern="1200">
          <a:solidFill>
            <a:schemeClr val="tx1"/>
          </a:solidFill>
          <a:latin typeface="+mn-lt"/>
          <a:ea typeface="+mn-ea"/>
          <a:cs typeface="+mn-cs"/>
        </a:defRPr>
      </a:lvl3pPr>
      <a:lvl4pPr marL="1632122" algn="l" defTabSz="1088082" rtl="0" eaLnBrk="1" latinLnBrk="0" hangingPunct="1">
        <a:defRPr sz="2100" kern="1200">
          <a:solidFill>
            <a:schemeClr val="tx1"/>
          </a:solidFill>
          <a:latin typeface="+mn-lt"/>
          <a:ea typeface="+mn-ea"/>
          <a:cs typeface="+mn-cs"/>
        </a:defRPr>
      </a:lvl4pPr>
      <a:lvl5pPr marL="2176163" algn="l" defTabSz="1088082" rtl="0" eaLnBrk="1" latinLnBrk="0" hangingPunct="1">
        <a:defRPr sz="2100" kern="1200">
          <a:solidFill>
            <a:schemeClr val="tx1"/>
          </a:solidFill>
          <a:latin typeface="+mn-lt"/>
          <a:ea typeface="+mn-ea"/>
          <a:cs typeface="+mn-cs"/>
        </a:defRPr>
      </a:lvl5pPr>
      <a:lvl6pPr marL="2720203" algn="l" defTabSz="1088082" rtl="0" eaLnBrk="1" latinLnBrk="0" hangingPunct="1">
        <a:defRPr sz="2100" kern="1200">
          <a:solidFill>
            <a:schemeClr val="tx1"/>
          </a:solidFill>
          <a:latin typeface="+mn-lt"/>
          <a:ea typeface="+mn-ea"/>
          <a:cs typeface="+mn-cs"/>
        </a:defRPr>
      </a:lvl6pPr>
      <a:lvl7pPr marL="3264245" algn="l" defTabSz="1088082" rtl="0" eaLnBrk="1" latinLnBrk="0" hangingPunct="1">
        <a:defRPr sz="2100" kern="1200">
          <a:solidFill>
            <a:schemeClr val="tx1"/>
          </a:solidFill>
          <a:latin typeface="+mn-lt"/>
          <a:ea typeface="+mn-ea"/>
          <a:cs typeface="+mn-cs"/>
        </a:defRPr>
      </a:lvl7pPr>
      <a:lvl8pPr marL="3808285" algn="l" defTabSz="1088082" rtl="0" eaLnBrk="1" latinLnBrk="0" hangingPunct="1">
        <a:defRPr sz="2100" kern="1200">
          <a:solidFill>
            <a:schemeClr val="tx1"/>
          </a:solidFill>
          <a:latin typeface="+mn-lt"/>
          <a:ea typeface="+mn-ea"/>
          <a:cs typeface="+mn-cs"/>
        </a:defRPr>
      </a:lvl8pPr>
      <a:lvl9pPr marL="4352326" algn="l" defTabSz="108808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7B9F2-CB48-498B-8607-76E860E80476}"/>
              </a:ext>
            </a:extLst>
          </p:cNvPr>
          <p:cNvSpPr>
            <a:spLocks noGrp="1"/>
          </p:cNvSpPr>
          <p:nvPr>
            <p:ph type="title"/>
          </p:nvPr>
        </p:nvSpPr>
        <p:spPr/>
        <p:txBody>
          <a:bodyPr/>
          <a:lstStyle/>
          <a:p>
            <a:r>
              <a:rPr lang="en-US"/>
              <a:t>Demo Path Summary</a:t>
            </a:r>
          </a:p>
        </p:txBody>
      </p:sp>
      <p:sp>
        <p:nvSpPr>
          <p:cNvPr id="3" name="Content Placeholder 2">
            <a:extLst>
              <a:ext uri="{FF2B5EF4-FFF2-40B4-BE49-F238E27FC236}">
                <a16:creationId xmlns:a16="http://schemas.microsoft.com/office/drawing/2014/main" id="{6DD3C834-C9C2-4FCD-BF74-FDF0A32A4AC7}"/>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AB340B58-214F-473D-B8ED-3B7671A2AF58}"/>
              </a:ext>
            </a:extLst>
          </p:cNvPr>
          <p:cNvGraphicFramePr/>
          <p:nvPr>
            <p:extLst>
              <p:ext uri="{D42A27DB-BD31-4B8C-83A1-F6EECF244321}">
                <p14:modId xmlns:p14="http://schemas.microsoft.com/office/powerpoint/2010/main" val="3852713429"/>
              </p:ext>
            </p:extLst>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880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31192-7DAB-46CD-B879-29A640DA23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B3867A1-C646-4819-9839-809E28E6312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08547EA-78FD-4E76-930A-3D3C4C62BF74}"/>
              </a:ext>
            </a:extLst>
          </p:cNvPr>
          <p:cNvPicPr>
            <a:picLocks noChangeAspect="1"/>
          </p:cNvPicPr>
          <p:nvPr/>
        </p:nvPicPr>
        <p:blipFill>
          <a:blip r:embed="rId3"/>
          <a:stretch>
            <a:fillRect/>
          </a:stretch>
        </p:blipFill>
        <p:spPr>
          <a:xfrm>
            <a:off x="0" y="792616"/>
            <a:ext cx="12192000" cy="5272768"/>
          </a:xfrm>
          <a:prstGeom prst="rect">
            <a:avLst/>
          </a:prstGeom>
        </p:spPr>
      </p:pic>
      <p:pic>
        <p:nvPicPr>
          <p:cNvPr id="6" name="Picture 5">
            <a:extLst>
              <a:ext uri="{FF2B5EF4-FFF2-40B4-BE49-F238E27FC236}">
                <a16:creationId xmlns:a16="http://schemas.microsoft.com/office/drawing/2014/main" id="{A5D1473E-314D-4B42-A499-F11E24388342}"/>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1698219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70443-76B1-47A9-A500-6CE023E76A6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983340-52C2-49E2-AC23-654F03C5756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08F0C80-D949-4E1C-8EA8-141F6B177761}"/>
              </a:ext>
            </a:extLst>
          </p:cNvPr>
          <p:cNvPicPr>
            <a:picLocks noChangeAspect="1"/>
          </p:cNvPicPr>
          <p:nvPr/>
        </p:nvPicPr>
        <p:blipFill>
          <a:blip r:embed="rId3"/>
          <a:stretch>
            <a:fillRect/>
          </a:stretch>
        </p:blipFill>
        <p:spPr>
          <a:xfrm>
            <a:off x="0" y="792616"/>
            <a:ext cx="12192000" cy="5272768"/>
          </a:xfrm>
          <a:prstGeom prst="rect">
            <a:avLst/>
          </a:prstGeom>
        </p:spPr>
      </p:pic>
      <p:pic>
        <p:nvPicPr>
          <p:cNvPr id="6" name="Picture 5">
            <a:extLst>
              <a:ext uri="{FF2B5EF4-FFF2-40B4-BE49-F238E27FC236}">
                <a16:creationId xmlns:a16="http://schemas.microsoft.com/office/drawing/2014/main" id="{BE84FFF8-0697-43B6-83B1-66EB2451DF0A}"/>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3915589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D1062-6B2F-485B-85D3-6744F302A1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53B211-2E1E-4695-8F87-806FFF823E0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EDC055C-60D9-472D-84EB-7B8247C3F8F2}"/>
              </a:ext>
            </a:extLst>
          </p:cNvPr>
          <p:cNvPicPr>
            <a:picLocks noChangeAspect="1"/>
          </p:cNvPicPr>
          <p:nvPr/>
        </p:nvPicPr>
        <p:blipFill>
          <a:blip r:embed="rId3"/>
          <a:stretch>
            <a:fillRect/>
          </a:stretch>
        </p:blipFill>
        <p:spPr>
          <a:xfrm>
            <a:off x="0" y="792616"/>
            <a:ext cx="12192000" cy="5272768"/>
          </a:xfrm>
          <a:prstGeom prst="rect">
            <a:avLst/>
          </a:prstGeom>
        </p:spPr>
      </p:pic>
      <p:pic>
        <p:nvPicPr>
          <p:cNvPr id="6" name="Picture 5">
            <a:extLst>
              <a:ext uri="{FF2B5EF4-FFF2-40B4-BE49-F238E27FC236}">
                <a16:creationId xmlns:a16="http://schemas.microsoft.com/office/drawing/2014/main" id="{740CE35C-588C-48E6-8632-001F2117E63F}"/>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933982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37638-E45F-4499-9365-C4AB46B7F16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0CB692C-923C-4A34-BB01-D2A6BA3AD4B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B738824-7D1F-4D5E-BC73-CE2F218BC8C8}"/>
              </a:ext>
            </a:extLst>
          </p:cNvPr>
          <p:cNvPicPr>
            <a:picLocks noChangeAspect="1"/>
          </p:cNvPicPr>
          <p:nvPr/>
        </p:nvPicPr>
        <p:blipFill>
          <a:blip r:embed="rId3"/>
          <a:stretch>
            <a:fillRect/>
          </a:stretch>
        </p:blipFill>
        <p:spPr>
          <a:xfrm>
            <a:off x="0" y="792616"/>
            <a:ext cx="12192000" cy="5272768"/>
          </a:xfrm>
          <a:prstGeom prst="rect">
            <a:avLst/>
          </a:prstGeom>
        </p:spPr>
      </p:pic>
      <p:pic>
        <p:nvPicPr>
          <p:cNvPr id="5" name="Picture 4">
            <a:extLst>
              <a:ext uri="{FF2B5EF4-FFF2-40B4-BE49-F238E27FC236}">
                <a16:creationId xmlns:a16="http://schemas.microsoft.com/office/drawing/2014/main" id="{464D7DCB-2348-4736-B917-106F698909C2}"/>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4128739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DD951-D2EB-4497-9D20-9343669BC1F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82D43C4-1D80-4D16-885A-73901F0E7EBF}"/>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FD79578-CE7A-4959-BB67-4AFFE0182BED}"/>
              </a:ext>
            </a:extLst>
          </p:cNvPr>
          <p:cNvPicPr>
            <a:picLocks noChangeAspect="1"/>
          </p:cNvPicPr>
          <p:nvPr/>
        </p:nvPicPr>
        <p:blipFill>
          <a:blip r:embed="rId3"/>
          <a:stretch>
            <a:fillRect/>
          </a:stretch>
        </p:blipFill>
        <p:spPr>
          <a:xfrm>
            <a:off x="0" y="792616"/>
            <a:ext cx="12192000" cy="5272768"/>
          </a:xfrm>
          <a:prstGeom prst="rect">
            <a:avLst/>
          </a:prstGeom>
        </p:spPr>
      </p:pic>
      <p:pic>
        <p:nvPicPr>
          <p:cNvPr id="5" name="Picture 4">
            <a:extLst>
              <a:ext uri="{FF2B5EF4-FFF2-40B4-BE49-F238E27FC236}">
                <a16:creationId xmlns:a16="http://schemas.microsoft.com/office/drawing/2014/main" id="{F32C2C5A-E922-4091-8808-6101D1821317}"/>
              </a:ext>
            </a:extLst>
          </p:cNvPr>
          <p:cNvPicPr>
            <a:picLocks noChangeAspect="1"/>
          </p:cNvPicPr>
          <p:nvPr/>
        </p:nvPicPr>
        <p:blipFill>
          <a:blip r:embed="rId4"/>
          <a:stretch>
            <a:fillRect/>
          </a:stretch>
        </p:blipFill>
        <p:spPr>
          <a:xfrm>
            <a:off x="8844097" y="1875873"/>
            <a:ext cx="1419092" cy="391039"/>
          </a:xfrm>
          <a:prstGeom prst="rect">
            <a:avLst/>
          </a:prstGeom>
        </p:spPr>
      </p:pic>
    </p:spTree>
    <p:extLst>
      <p:ext uri="{BB962C8B-B14F-4D97-AF65-F5344CB8AC3E}">
        <p14:creationId xmlns:p14="http://schemas.microsoft.com/office/powerpoint/2010/main" val="2138942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E4530-A3C1-4318-99A9-C92B77EAE1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4A6D76E-F1C5-4D7C-933F-CE3A629A07D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5F26145-2675-44EB-A77A-86AA9EE74CFD}"/>
              </a:ext>
            </a:extLst>
          </p:cNvPr>
          <p:cNvPicPr>
            <a:picLocks noChangeAspect="1"/>
          </p:cNvPicPr>
          <p:nvPr/>
        </p:nvPicPr>
        <p:blipFill>
          <a:blip r:embed="rId3"/>
          <a:stretch>
            <a:fillRect/>
          </a:stretch>
        </p:blipFill>
        <p:spPr>
          <a:xfrm>
            <a:off x="0" y="792616"/>
            <a:ext cx="12192000" cy="5272768"/>
          </a:xfrm>
          <a:prstGeom prst="rect">
            <a:avLst/>
          </a:prstGeom>
        </p:spPr>
      </p:pic>
      <p:pic>
        <p:nvPicPr>
          <p:cNvPr id="5" name="Picture 4">
            <a:extLst>
              <a:ext uri="{FF2B5EF4-FFF2-40B4-BE49-F238E27FC236}">
                <a16:creationId xmlns:a16="http://schemas.microsoft.com/office/drawing/2014/main" id="{5AC327AB-2830-4B9F-9014-BBEBF2B23F8A}"/>
              </a:ext>
            </a:extLst>
          </p:cNvPr>
          <p:cNvPicPr>
            <a:picLocks noChangeAspect="1"/>
          </p:cNvPicPr>
          <p:nvPr/>
        </p:nvPicPr>
        <p:blipFill>
          <a:blip r:embed="rId4"/>
          <a:stretch>
            <a:fillRect/>
          </a:stretch>
        </p:blipFill>
        <p:spPr>
          <a:xfrm>
            <a:off x="9098635" y="1828448"/>
            <a:ext cx="915377" cy="448219"/>
          </a:xfrm>
          <a:prstGeom prst="rect">
            <a:avLst/>
          </a:prstGeom>
        </p:spPr>
      </p:pic>
    </p:spTree>
    <p:extLst>
      <p:ext uri="{BB962C8B-B14F-4D97-AF65-F5344CB8AC3E}">
        <p14:creationId xmlns:p14="http://schemas.microsoft.com/office/powerpoint/2010/main" val="948598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F1B1-7B57-4AA8-8AE1-EC27C025DA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0D2513-D729-443D-BF03-F6444985782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8FB0DB7-F67D-441B-8CF9-B9B1738ECB7A}"/>
              </a:ext>
            </a:extLst>
          </p:cNvPr>
          <p:cNvPicPr>
            <a:picLocks noChangeAspect="1"/>
          </p:cNvPicPr>
          <p:nvPr/>
        </p:nvPicPr>
        <p:blipFill>
          <a:blip r:embed="rId3"/>
          <a:stretch>
            <a:fillRect/>
          </a:stretch>
        </p:blipFill>
        <p:spPr>
          <a:xfrm>
            <a:off x="0" y="792616"/>
            <a:ext cx="12192000" cy="5272768"/>
          </a:xfrm>
          <a:prstGeom prst="rect">
            <a:avLst/>
          </a:prstGeom>
        </p:spPr>
      </p:pic>
      <p:pic>
        <p:nvPicPr>
          <p:cNvPr id="5" name="Picture 4">
            <a:extLst>
              <a:ext uri="{FF2B5EF4-FFF2-40B4-BE49-F238E27FC236}">
                <a16:creationId xmlns:a16="http://schemas.microsoft.com/office/drawing/2014/main" id="{8C3BC6CC-7E3C-45F1-B84B-FE2F05471A0D}"/>
              </a:ext>
            </a:extLst>
          </p:cNvPr>
          <p:cNvPicPr>
            <a:picLocks noChangeAspect="1"/>
          </p:cNvPicPr>
          <p:nvPr/>
        </p:nvPicPr>
        <p:blipFill>
          <a:blip r:embed="rId4"/>
          <a:stretch>
            <a:fillRect/>
          </a:stretch>
        </p:blipFill>
        <p:spPr>
          <a:xfrm>
            <a:off x="9098635" y="1828448"/>
            <a:ext cx="915377" cy="448219"/>
          </a:xfrm>
          <a:prstGeom prst="rect">
            <a:avLst/>
          </a:prstGeom>
        </p:spPr>
      </p:pic>
    </p:spTree>
    <p:extLst>
      <p:ext uri="{BB962C8B-B14F-4D97-AF65-F5344CB8AC3E}">
        <p14:creationId xmlns:p14="http://schemas.microsoft.com/office/powerpoint/2010/main" val="1230036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C2A3-E831-4039-AC19-989CD0D5E5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B2A999-CFBC-465E-8800-B316DB8975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65156B9-7FA6-4241-B19C-1DA1A462DF88}"/>
              </a:ext>
            </a:extLst>
          </p:cNvPr>
          <p:cNvPicPr>
            <a:picLocks noChangeAspect="1"/>
          </p:cNvPicPr>
          <p:nvPr/>
        </p:nvPicPr>
        <p:blipFill>
          <a:blip r:embed="rId3"/>
          <a:stretch>
            <a:fillRect/>
          </a:stretch>
        </p:blipFill>
        <p:spPr>
          <a:xfrm>
            <a:off x="0" y="792616"/>
            <a:ext cx="12192000" cy="5272768"/>
          </a:xfrm>
          <a:prstGeom prst="rect">
            <a:avLst/>
          </a:prstGeom>
        </p:spPr>
      </p:pic>
    </p:spTree>
    <p:extLst>
      <p:ext uri="{BB962C8B-B14F-4D97-AF65-F5344CB8AC3E}">
        <p14:creationId xmlns:p14="http://schemas.microsoft.com/office/powerpoint/2010/main" val="823113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C465-0898-49FE-A496-4A15F0BD1F81}"/>
              </a:ext>
            </a:extLst>
          </p:cNvPr>
          <p:cNvSpPr>
            <a:spLocks noGrp="1"/>
          </p:cNvSpPr>
          <p:nvPr>
            <p:ph type="title"/>
          </p:nvPr>
        </p:nvSpPr>
        <p:spPr/>
        <p:txBody>
          <a:bodyPr/>
          <a:lstStyle/>
          <a:p>
            <a:r>
              <a:rPr lang="en-US"/>
              <a:t>Sales Manager</a:t>
            </a:r>
          </a:p>
        </p:txBody>
      </p:sp>
      <p:sp>
        <p:nvSpPr>
          <p:cNvPr id="3" name="Content Placeholder 2">
            <a:extLst>
              <a:ext uri="{FF2B5EF4-FFF2-40B4-BE49-F238E27FC236}">
                <a16:creationId xmlns:a16="http://schemas.microsoft.com/office/drawing/2014/main" id="{1B2E6682-EA3A-4971-ADCC-C0DDDF969358}"/>
              </a:ext>
            </a:extLst>
          </p:cNvPr>
          <p:cNvSpPr>
            <a:spLocks noGrp="1"/>
          </p:cNvSpPr>
          <p:nvPr>
            <p:ph idx="1"/>
          </p:nvPr>
        </p:nvSpPr>
        <p:spPr/>
        <p:txBody>
          <a:bodyPr/>
          <a:lstStyle/>
          <a:p>
            <a:r>
              <a:rPr lang="en-US"/>
              <a:t>Sales Manager Dashboard to review overall sales, manage leads, view appointments</a:t>
            </a:r>
          </a:p>
          <a:p>
            <a:r>
              <a:rPr lang="en-US"/>
              <a:t>Showroom Analysis Dashboard allows the sales manager to review overall status and performance of the showroom</a:t>
            </a:r>
          </a:p>
          <a:p>
            <a:endParaRPr lang="en-US"/>
          </a:p>
        </p:txBody>
      </p:sp>
    </p:spTree>
    <p:extLst>
      <p:ext uri="{BB962C8B-B14F-4D97-AF65-F5344CB8AC3E}">
        <p14:creationId xmlns:p14="http://schemas.microsoft.com/office/powerpoint/2010/main" val="808599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78C8D-2C0C-41D1-AC2D-FE15E30C4B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295944C-1F51-45AD-8275-0AACE34662B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A5A649C-EA8B-4A72-95D9-FEF81BADB1C5}"/>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114170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AB597-C875-47CC-B7AF-6447EAC497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8E63D39-ECA8-49CF-8030-46939B59F9FB}"/>
              </a:ext>
            </a:extLst>
          </p:cNvPr>
          <p:cNvSpPr>
            <a:spLocks noGrp="1"/>
          </p:cNvSpPr>
          <p:nvPr>
            <p:ph sz="quarter" idx="10"/>
          </p:nvPr>
        </p:nvSpPr>
        <p:spPr/>
        <p:txBody>
          <a:bodyPr/>
          <a:lstStyle/>
          <a:p>
            <a:endParaRPr lang="en-US"/>
          </a:p>
        </p:txBody>
      </p:sp>
      <p:pic>
        <p:nvPicPr>
          <p:cNvPr id="6" name="Picture 5">
            <a:extLst>
              <a:ext uri="{FF2B5EF4-FFF2-40B4-BE49-F238E27FC236}">
                <a16:creationId xmlns:a16="http://schemas.microsoft.com/office/drawing/2014/main" id="{EE1D27DA-E5EF-4B8A-B0FE-F5711A252FAA}"/>
              </a:ext>
            </a:extLst>
          </p:cNvPr>
          <p:cNvPicPr>
            <a:picLocks noChangeAspect="1"/>
          </p:cNvPicPr>
          <p:nvPr/>
        </p:nvPicPr>
        <p:blipFill>
          <a:blip r:embed="rId3"/>
          <a:stretch>
            <a:fillRect/>
          </a:stretch>
        </p:blipFill>
        <p:spPr>
          <a:xfrm>
            <a:off x="0" y="422709"/>
            <a:ext cx="12192000" cy="6012581"/>
          </a:xfrm>
          <a:prstGeom prst="rect">
            <a:avLst/>
          </a:prstGeom>
        </p:spPr>
      </p:pic>
    </p:spTree>
    <p:extLst>
      <p:ext uri="{BB962C8B-B14F-4D97-AF65-F5344CB8AC3E}">
        <p14:creationId xmlns:p14="http://schemas.microsoft.com/office/powerpoint/2010/main" val="19309441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C1077-06D8-44D9-9C64-213A0CB16E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82F92A-CC89-4DFF-807F-B413A0E036F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36B8BDB-AB97-43FB-9353-FB07BBB3400F}"/>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13524270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extLst>
              <p:ext uri="{D42A27DB-BD31-4B8C-83A1-F6EECF244321}">
                <p14:modId xmlns:p14="http://schemas.microsoft.com/office/powerpoint/2010/main" val="2791816397"/>
              </p:ext>
            </p:extLst>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99934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Contact Center – service scheduling</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contact center manager logs into the Microsoft Connected Vehicle Platform to review the dashboards</a:t>
            </a:r>
          </a:p>
        </p:txBody>
      </p:sp>
    </p:spTree>
    <p:extLst>
      <p:ext uri="{BB962C8B-B14F-4D97-AF65-F5344CB8AC3E}">
        <p14:creationId xmlns:p14="http://schemas.microsoft.com/office/powerpoint/2010/main" val="2449927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26856-5848-480F-8D30-9BCDC32AD9C0}"/>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E22ECD4-DBE1-4E52-958E-F8065D5A92F9}"/>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958D8F5C-B9EB-4F1C-9527-17311078BB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3621079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784D-16AB-4AAE-8FF8-87D2750AC7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A69978-31E7-4A08-9785-0FBB7EC72F9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EA785FA-8C3F-4187-AAD4-4089CA8EAC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1074779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ABF7F-FFF6-47DE-803F-FCDD1D6EB4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1080C7-7AAA-4635-820D-FC74045B943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F3FB85-286B-4FED-AF57-F1EEFA408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35504970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C1B2E-2897-4344-AFC2-7DEA528F6C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65ED39B-EFAB-429F-A14D-3B9127A9B12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9631B99-BDAC-447B-8744-A95781268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1557977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025E4-80B8-4843-B761-FAB76C7162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647F592-2E85-465E-9FB0-A671B3F417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172DE27-BE6F-4427-9017-A43F13FDC6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4700967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634C-1CB5-41FC-A636-5A964B328E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E1432D-F3B7-4A59-B8DF-4F60E5075A1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A89F4D6-6CFF-4F65-9DA9-CE3B6DEFB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414018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8C59-9724-46D2-94C2-5B21B4A378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480DCED-B171-481E-9B52-340BABA1F43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1B4E1E-2DCE-4EB4-AB15-09DB2184D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4264780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15FEB-0012-4647-B586-E2906BF48A5C}"/>
              </a:ext>
            </a:extLst>
          </p:cNvPr>
          <p:cNvSpPr>
            <a:spLocks noGrp="1"/>
          </p:cNvSpPr>
          <p:nvPr>
            <p:ph type="title"/>
          </p:nvPr>
        </p:nvSpPr>
        <p:spPr/>
        <p:txBody>
          <a:bodyPr/>
          <a:lstStyle/>
          <a:p>
            <a:r>
              <a:rPr lang="en-US"/>
              <a:t>Sales path summary</a:t>
            </a:r>
          </a:p>
        </p:txBody>
      </p:sp>
      <p:graphicFrame>
        <p:nvGraphicFramePr>
          <p:cNvPr id="4" name="Content Placeholder 3">
            <a:extLst>
              <a:ext uri="{FF2B5EF4-FFF2-40B4-BE49-F238E27FC236}">
                <a16:creationId xmlns:a16="http://schemas.microsoft.com/office/drawing/2014/main" id="{9A6757CC-4A86-4858-B7C7-C0C579A438CF}"/>
              </a:ext>
            </a:extLst>
          </p:cNvPr>
          <p:cNvGraphicFramePr>
            <a:graphicFrameLocks noGrp="1"/>
          </p:cNvGraphicFramePr>
          <p:nvPr>
            <p:ph sz="quarter" idx="10"/>
            <p:extLst>
              <p:ext uri="{D42A27DB-BD31-4B8C-83A1-F6EECF244321}">
                <p14:modId xmlns:p14="http://schemas.microsoft.com/office/powerpoint/2010/main" val="276931675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9213141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5620-A87E-4771-BD62-6B5C54957B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77BB30-91C0-4E70-B95A-97FFE0C5DDA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FA2A250-A8A3-4BF8-8BB8-EF49172A0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29643351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E1D4-5408-4992-B689-293FFB417A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E2DA45-CD7F-4FE6-9E15-3A798D1DC90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E46649E-54CA-42D9-90D8-51F3BB6C6F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7474132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F7756-83BF-4F26-9E44-3D563DB4C04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CA76A07-3429-4CD2-A466-4145B86491B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1308CB4-25FB-432A-9BBB-C7DADA77E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777600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4E810-BFAC-4E28-80C4-F14F96679F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422881-4E1E-47C5-BD3A-7AB6650E89B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C942E49-46D5-4EC7-9335-45508076E764}"/>
              </a:ext>
            </a:extLst>
          </p:cNvPr>
          <p:cNvPicPr>
            <a:picLocks noChangeAspect="1"/>
          </p:cNvPicPr>
          <p:nvPr/>
        </p:nvPicPr>
        <p:blipFill>
          <a:blip r:embed="rId3"/>
          <a:stretch>
            <a:fillRect/>
          </a:stretch>
        </p:blipFill>
        <p:spPr>
          <a:xfrm>
            <a:off x="0" y="452779"/>
            <a:ext cx="12192000" cy="5952441"/>
          </a:xfrm>
          <a:prstGeom prst="rect">
            <a:avLst/>
          </a:prstGeom>
        </p:spPr>
      </p:pic>
    </p:spTree>
    <p:extLst>
      <p:ext uri="{BB962C8B-B14F-4D97-AF65-F5344CB8AC3E}">
        <p14:creationId xmlns:p14="http://schemas.microsoft.com/office/powerpoint/2010/main" val="2405189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3484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Contact center associate</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vert="horz" lIns="91440" tIns="45720" rIns="91440" bIns="45720" rtlCol="0" anchor="t">
            <a:normAutofit/>
          </a:bodyPr>
          <a:lstStyle/>
          <a:p>
            <a:r>
              <a:rPr lang="en-US"/>
              <a:t>The contact center associate logs into the </a:t>
            </a:r>
            <a:r>
              <a:rPr lang="en-US" err="1"/>
              <a:t>PowerApp</a:t>
            </a:r>
            <a:r>
              <a:rPr lang="en-US"/>
              <a:t> to Schedule the maintenance appointment</a:t>
            </a:r>
          </a:p>
        </p:txBody>
      </p:sp>
    </p:spTree>
    <p:extLst>
      <p:ext uri="{BB962C8B-B14F-4D97-AF65-F5344CB8AC3E}">
        <p14:creationId xmlns:p14="http://schemas.microsoft.com/office/powerpoint/2010/main" val="26584485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1F8DF-C037-4CA4-832D-58BDDA1624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A8343B-4F0C-4AB7-AA2B-CA802175CD6C}"/>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9C51D9AD-B4E2-4CFD-A2E8-BE407F66E382}"/>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2252953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FAB23-5C62-4CA9-9F63-E421290A05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50D62C-D5D5-43E9-BB04-4B3797EAE28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1E05F63-B3D6-4A8F-A8FD-F3CF3C60A167}"/>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2955467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1917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Driver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driver opens the app on their phone to review the service appointment and realizes that they will be late so they use the app to notify the Service Center</a:t>
            </a:r>
          </a:p>
        </p:txBody>
      </p:sp>
    </p:spTree>
    <p:extLst>
      <p:ext uri="{BB962C8B-B14F-4D97-AF65-F5344CB8AC3E}">
        <p14:creationId xmlns:p14="http://schemas.microsoft.com/office/powerpoint/2010/main" val="342341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Sales person</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normAutofit/>
          </a:bodyPr>
          <a:lstStyle/>
          <a:p>
            <a:r>
              <a:rPr lang="en-US"/>
              <a:t>The Sales Person logs into Dynamics at the start of the day. They review the dashboards and leads for the day.</a:t>
            </a:r>
          </a:p>
          <a:p>
            <a:r>
              <a:rPr lang="en-US"/>
              <a:t>They review their leads and begin to work the lead through the sales process </a:t>
            </a:r>
          </a:p>
          <a:p>
            <a:r>
              <a:rPr lang="en-US"/>
              <a:t>If they have existing contacts, they can review the Relationship Analytics and other insights the system may provide</a:t>
            </a:r>
          </a:p>
          <a:p>
            <a:r>
              <a:rPr lang="en-US"/>
              <a:t>Once a vehicle is selected, the Sales Representative can create multiple deals within the opportunity</a:t>
            </a:r>
          </a:p>
          <a:p>
            <a:r>
              <a:rPr lang="en-US"/>
              <a:t>Once the deals are presented to the customer and one is selected, then the sale moves to the finance department for completion of contracts, and then to delivery</a:t>
            </a:r>
          </a:p>
        </p:txBody>
      </p:sp>
    </p:spTree>
    <p:extLst>
      <p:ext uri="{BB962C8B-B14F-4D97-AF65-F5344CB8AC3E}">
        <p14:creationId xmlns:p14="http://schemas.microsoft.com/office/powerpoint/2010/main" val="1265535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248A1-838E-4201-BC69-8EA0F3649A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B6B1D5-C68D-4577-B379-19B9BDBD67D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AE14FD-72EA-417E-8550-864AF6A97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pic>
        <p:nvPicPr>
          <p:cNvPr id="5" name="Picture 4">
            <a:extLst>
              <a:ext uri="{FF2B5EF4-FFF2-40B4-BE49-F238E27FC236}">
                <a16:creationId xmlns:a16="http://schemas.microsoft.com/office/drawing/2014/main" id="{05EF5C8C-BC01-4024-8EEB-FF1BEC452023}"/>
              </a:ext>
            </a:extLst>
          </p:cNvPr>
          <p:cNvPicPr>
            <a:picLocks noChangeAspect="1"/>
          </p:cNvPicPr>
          <p:nvPr/>
        </p:nvPicPr>
        <p:blipFill>
          <a:blip r:embed="rId4"/>
          <a:stretch>
            <a:fillRect/>
          </a:stretch>
        </p:blipFill>
        <p:spPr>
          <a:xfrm>
            <a:off x="4648238" y="2452739"/>
            <a:ext cx="2838412" cy="3195586"/>
          </a:xfrm>
          <a:prstGeom prst="rect">
            <a:avLst/>
          </a:prstGeom>
        </p:spPr>
      </p:pic>
    </p:spTree>
    <p:extLst>
      <p:ext uri="{BB962C8B-B14F-4D97-AF65-F5344CB8AC3E}">
        <p14:creationId xmlns:p14="http://schemas.microsoft.com/office/powerpoint/2010/main" val="3102063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C96DE-BE8C-414A-AB7A-DD86A2CE21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D48AB3-ECA6-4DCB-BC3D-DB9CA3F779E9}"/>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7F7F3FF7-A131-46D6-8647-B7041DCC79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 y="422916"/>
            <a:ext cx="12192000" cy="5873750"/>
          </a:xfrm>
          <a:prstGeom prst="rect">
            <a:avLst/>
          </a:prstGeom>
        </p:spPr>
      </p:pic>
    </p:spTree>
    <p:extLst>
      <p:ext uri="{BB962C8B-B14F-4D97-AF65-F5344CB8AC3E}">
        <p14:creationId xmlns:p14="http://schemas.microsoft.com/office/powerpoint/2010/main" val="522752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3E34-8FCA-4894-B6C3-B1A46CC3C03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3676A2-131E-4312-B615-BC26760575D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5965FDA1-9A6B-43AB-A9A8-221A46D9B192}"/>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1473073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3D757-326A-41E5-B0D8-D66C81182A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775C4B-13BF-41F1-8167-E3FAB5B1E84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D178CDB-3FF1-4642-92BD-7BF22A01BAA9}"/>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61706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B7B5-C932-47FB-B207-E189AFB4D2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43E27A-0068-417F-95C2-31854D9729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F75BFE7-C666-44D8-81C0-2CAE5C1D9629}"/>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3915351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BBB3-20FF-494E-B1D5-DBE1E2A701C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D7005D6-2711-40B0-808D-2F35B98B8E7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A14F2C3-5A5A-4C8C-B23A-024C64EBE9EB}"/>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3959923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172E-8636-4F12-961D-D7A55700861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E677125-25BD-4800-ABC7-E9D7DB78B0E1}"/>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D6936EF4-9B27-4267-A607-ECBB33DE7F40}"/>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30543436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1EC5-D4FD-4570-BCB1-054C10E30B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2B1F41-0CF7-4D18-99EE-4D9B1DC1D8C9}"/>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98F7816-3F4A-4981-BE04-4DE57744524D}"/>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11029631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7572-15C4-4CA6-B958-9A23D80EBD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055F06-BA4E-4A95-801C-56D6289C4CC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9B9A9A0-7D2D-4C66-AC0D-319F89C4E947}"/>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242094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35289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54BA-78AC-4519-84D3-D6E7E3167CEB}"/>
              </a:ext>
            </a:extLst>
          </p:cNvPr>
          <p:cNvSpPr>
            <a:spLocks noGrp="1"/>
          </p:cNvSpPr>
          <p:nvPr>
            <p:ph type="title"/>
          </p:nvPr>
        </p:nvSpPr>
        <p:spPr/>
        <p:txBody>
          <a:bodyPr/>
          <a:lstStyle/>
          <a:p>
            <a:endParaRPr lang="en-US"/>
          </a:p>
        </p:txBody>
      </p:sp>
      <p:pic>
        <p:nvPicPr>
          <p:cNvPr id="4" name="Picture 5" descr="A screenshot of a computer&#10;&#10;Description generated with very high confidence">
            <a:extLst>
              <a:ext uri="{FF2B5EF4-FFF2-40B4-BE49-F238E27FC236}">
                <a16:creationId xmlns:a16="http://schemas.microsoft.com/office/drawing/2014/main" id="{68CE791A-E886-41E3-BD75-3AB011AF1D0D}"/>
              </a:ext>
            </a:extLst>
          </p:cNvPr>
          <p:cNvPicPr>
            <a:picLocks noGrp="1" noChangeAspect="1"/>
          </p:cNvPicPr>
          <p:nvPr>
            <p:ph idx="1"/>
          </p:nvPr>
        </p:nvPicPr>
        <p:blipFill>
          <a:blip r:embed="rId3"/>
          <a:stretch>
            <a:fillRect/>
          </a:stretch>
        </p:blipFill>
        <p:spPr>
          <a:xfrm>
            <a:off x="1040" y="207958"/>
            <a:ext cx="12236064" cy="5971379"/>
          </a:xfrm>
          <a:prstGeom prst="rect">
            <a:avLst/>
          </a:prstGeom>
        </p:spPr>
      </p:pic>
    </p:spTree>
    <p:extLst>
      <p:ext uri="{BB962C8B-B14F-4D97-AF65-F5344CB8AC3E}">
        <p14:creationId xmlns:p14="http://schemas.microsoft.com/office/powerpoint/2010/main" val="25851109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Dealer service advisor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Dealer Service Advisor at the Service Center logs into the App from their tablet to check the user in and transition to the Technician (potentially upselling in the process)</a:t>
            </a:r>
          </a:p>
        </p:txBody>
      </p:sp>
    </p:spTree>
    <p:extLst>
      <p:ext uri="{BB962C8B-B14F-4D97-AF65-F5344CB8AC3E}">
        <p14:creationId xmlns:p14="http://schemas.microsoft.com/office/powerpoint/2010/main" val="16650967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890B4-6316-4F6F-BBEB-E713E05D3A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E49C3A8-E285-4922-BF70-5267AA1BCF6C}"/>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F35ED015-09F8-453D-835B-2093CFC89ABE}"/>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3478636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F4DDA7-2D46-49D9-B841-8A617A9E970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422DEA-6697-43D0-947F-9CCA8BD4A46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BB76F2-CEE6-4AE0-9914-77B63BAD1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7792"/>
            <a:ext cx="12192000" cy="6542415"/>
          </a:xfrm>
          <a:prstGeom prst="rect">
            <a:avLst/>
          </a:prstGeom>
        </p:spPr>
      </p:pic>
    </p:spTree>
    <p:extLst>
      <p:ext uri="{BB962C8B-B14F-4D97-AF65-F5344CB8AC3E}">
        <p14:creationId xmlns:p14="http://schemas.microsoft.com/office/powerpoint/2010/main" val="4213817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376C6-74AE-48AA-9699-BADA847CF0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1F3914-9D05-4265-A549-D093031C6C8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F129B1F-F413-41CC-8164-5A8C4C3A583F}"/>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1705892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A8B0-553D-4EC1-9FBB-DC5D35D735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A12B714-4F74-4235-8309-82AAE6369F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35A574D-260E-45CC-B696-6AB3316861FB}"/>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33330098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CF69A-2C50-4B9A-9FAF-81E89C3E2E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7E7EE40-B617-4E6C-AEBE-0F1EFF277DC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4B3C96-FD13-476D-8F8C-FAFF27070A31}"/>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3831656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1294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Dealer service advisor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Once the technician is done servicing the vehicle, the representative reviews the work with the customer and has them sign off.</a:t>
            </a:r>
          </a:p>
        </p:txBody>
      </p:sp>
    </p:spTree>
    <p:extLst>
      <p:ext uri="{BB962C8B-B14F-4D97-AF65-F5344CB8AC3E}">
        <p14:creationId xmlns:p14="http://schemas.microsoft.com/office/powerpoint/2010/main" val="1490148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FEB8D-59F9-42C3-8701-C7A9B45C87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81B9D9-0AAF-4943-8B96-F6EF2DB0E7E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F668EFA-4BBD-4D87-979E-772C32A08CEC}"/>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4052375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6548-B08A-4C74-BC90-FE15A90702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FE12869-4539-414F-BC83-CBD8005EFEC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E64306D-4751-4FA5-B43F-C4F03B512A75}"/>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2382162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D85E-0911-4893-BCEF-F3A3D07FBED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BEA6FB-2E32-449D-8D26-B2FC6E955D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F3E533F-054E-4CFD-962D-C65F507F05AF}"/>
              </a:ext>
            </a:extLst>
          </p:cNvPr>
          <p:cNvPicPr>
            <a:picLocks noChangeAspect="1"/>
          </p:cNvPicPr>
          <p:nvPr/>
        </p:nvPicPr>
        <p:blipFill>
          <a:blip r:embed="rId3"/>
          <a:stretch>
            <a:fillRect/>
          </a:stretch>
        </p:blipFill>
        <p:spPr>
          <a:xfrm>
            <a:off x="0" y="792616"/>
            <a:ext cx="12192000" cy="5272768"/>
          </a:xfrm>
          <a:prstGeom prst="rect">
            <a:avLst/>
          </a:prstGeom>
        </p:spPr>
      </p:pic>
    </p:spTree>
    <p:extLst>
      <p:ext uri="{BB962C8B-B14F-4D97-AF65-F5344CB8AC3E}">
        <p14:creationId xmlns:p14="http://schemas.microsoft.com/office/powerpoint/2010/main" val="2217452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0EA9A-837B-4F54-BFE2-BE372D75A7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6951A9-D6FE-41F2-BF6E-D2C65C36EE2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F982E07-C384-4B4A-BB19-2B138CA0546F}"/>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10694087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CAFC1-7E8A-4CF0-B76D-E05E26B29A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DCC4F1-4444-4D13-ABA8-3F8C27BE8A8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E9F6150-BB00-4588-8F4F-D872B3BB83DE}"/>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5396238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FA01-F095-49EF-BCA3-E18CDE7FBE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8D10E81-D371-4368-9242-2D059E911F7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8715FD-7EB2-4F84-8F0D-A836E72A3EC8}"/>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2799076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8200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Driver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driver opens the app on their phone to fill out the survey about their visit to the Service Center</a:t>
            </a:r>
          </a:p>
        </p:txBody>
      </p:sp>
    </p:spTree>
    <p:extLst>
      <p:ext uri="{BB962C8B-B14F-4D97-AF65-F5344CB8AC3E}">
        <p14:creationId xmlns:p14="http://schemas.microsoft.com/office/powerpoint/2010/main" val="29340023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A4661-C498-44D2-8450-30F764FC8D1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7F6E7A-F8E8-4CC7-8DFB-EB6FE0810AD8}"/>
              </a:ext>
            </a:extLst>
          </p:cNvPr>
          <p:cNvSpPr>
            <a:spLocks noGrp="1"/>
          </p:cNvSpPr>
          <p:nvPr>
            <p:ph idx="1"/>
          </p:nvPr>
        </p:nvSpPr>
        <p:spPr/>
        <p:txBody>
          <a:bodyPr/>
          <a:lstStyle/>
          <a:p>
            <a:endParaRPr lang="en-US"/>
          </a:p>
        </p:txBody>
      </p:sp>
      <p:pic>
        <p:nvPicPr>
          <p:cNvPr id="4" name="Picture 3" descr="A screenshot of a cell phone&#10;&#10;Description generated with very high confidence">
            <a:extLst>
              <a:ext uri="{FF2B5EF4-FFF2-40B4-BE49-F238E27FC236}">
                <a16:creationId xmlns:a16="http://schemas.microsoft.com/office/drawing/2014/main" id="{9DF1C02F-013E-44F8-B048-9424D44AF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4"/>
            <a:ext cx="12192000" cy="5873750"/>
          </a:xfrm>
          <a:prstGeom prst="rect">
            <a:avLst/>
          </a:prstGeom>
        </p:spPr>
      </p:pic>
      <p:sp>
        <p:nvSpPr>
          <p:cNvPr id="7" name="Rectangle 6">
            <a:extLst>
              <a:ext uri="{FF2B5EF4-FFF2-40B4-BE49-F238E27FC236}">
                <a16:creationId xmlns:a16="http://schemas.microsoft.com/office/drawing/2014/main" id="{64DC3DA5-203B-4390-8EF2-017CAC33B773}"/>
              </a:ext>
            </a:extLst>
          </p:cNvPr>
          <p:cNvSpPr/>
          <p:nvPr/>
        </p:nvSpPr>
        <p:spPr>
          <a:xfrm>
            <a:off x="4654952" y="2441293"/>
            <a:ext cx="2891741" cy="3219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78482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8001A-03BB-4E6F-87D2-70AB67F9EF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CF933E3-2C55-47C4-8F79-35DA919D944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65D91D1-66B8-4CDB-BFD2-275F069F45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4248783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D2369-FDDF-4AF3-A220-0AEF8E863B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85EDA8-3411-4614-A3D6-1EB2E128E43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452C3D9-CE77-4F49-B6A2-8375F96D1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37017842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8366F-8571-4CC7-AAC6-D99D0554A05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04D800-5886-4973-B78D-81D6D2E0E5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21C59AC-8BFE-4661-9C66-77A07FDE43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27731263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9AD3E-4C80-4FB5-82C8-ECD110CB94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FD8725-998F-4E6E-A638-18CFF66F8C5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9332557-5460-404F-BA5B-AE1B52E28E7F}"/>
              </a:ext>
            </a:extLst>
          </p:cNvPr>
          <p:cNvPicPr>
            <a:picLocks noChangeAspect="1"/>
          </p:cNvPicPr>
          <p:nvPr/>
        </p:nvPicPr>
        <p:blipFill>
          <a:blip r:embed="rId3"/>
          <a:stretch>
            <a:fillRect/>
          </a:stretch>
        </p:blipFill>
        <p:spPr>
          <a:xfrm>
            <a:off x="0" y="456281"/>
            <a:ext cx="12192000" cy="5945438"/>
          </a:xfrm>
          <a:prstGeom prst="rect">
            <a:avLst/>
          </a:prstGeom>
        </p:spPr>
      </p:pic>
    </p:spTree>
    <p:extLst>
      <p:ext uri="{BB962C8B-B14F-4D97-AF65-F5344CB8AC3E}">
        <p14:creationId xmlns:p14="http://schemas.microsoft.com/office/powerpoint/2010/main" val="3155362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21B21-D141-4089-8383-82826804BC3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41FDE7-A121-4FAB-B937-26FA9B002D24}"/>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D2E1414-6A9E-4D6F-8ADB-DB0C22B0F87A}"/>
              </a:ext>
            </a:extLst>
          </p:cNvPr>
          <p:cNvPicPr>
            <a:picLocks noChangeAspect="1"/>
          </p:cNvPicPr>
          <p:nvPr/>
        </p:nvPicPr>
        <p:blipFill>
          <a:blip r:embed="rId3"/>
          <a:stretch>
            <a:fillRect/>
          </a:stretch>
        </p:blipFill>
        <p:spPr>
          <a:xfrm>
            <a:off x="0" y="454025"/>
            <a:ext cx="12192000" cy="5949950"/>
          </a:xfrm>
          <a:prstGeom prst="rect">
            <a:avLst/>
          </a:prstGeom>
        </p:spPr>
      </p:pic>
    </p:spTree>
    <p:extLst>
      <p:ext uri="{BB962C8B-B14F-4D97-AF65-F5344CB8AC3E}">
        <p14:creationId xmlns:p14="http://schemas.microsoft.com/office/powerpoint/2010/main" val="18888060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656225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Driver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driver opens the app on their phone to review their free car wash as a promotion for providing feedback</a:t>
            </a:r>
          </a:p>
        </p:txBody>
      </p:sp>
    </p:spTree>
    <p:extLst>
      <p:ext uri="{BB962C8B-B14F-4D97-AF65-F5344CB8AC3E}">
        <p14:creationId xmlns:p14="http://schemas.microsoft.com/office/powerpoint/2010/main" val="14659072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39C2-448E-44AD-A527-6A5983CC91E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8D1868F-BBF7-4E25-A9CC-77FFC9C1D0F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0A4F719-21BC-429A-B92B-00446029C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14695220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6A583-AEA7-4ED5-AC8E-081103BDFA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61DD0-7E9C-41CD-957E-3A9CF8A3840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A3C9617-3A2A-40EA-9B82-E3CCBC27F0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2125"/>
            <a:ext cx="12192000" cy="5873750"/>
          </a:xfrm>
          <a:prstGeom prst="rect">
            <a:avLst/>
          </a:prstGeom>
        </p:spPr>
      </p:pic>
    </p:spTree>
    <p:extLst>
      <p:ext uri="{BB962C8B-B14F-4D97-AF65-F5344CB8AC3E}">
        <p14:creationId xmlns:p14="http://schemas.microsoft.com/office/powerpoint/2010/main" val="2904125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11686-59BC-4769-9092-5A1FE2A7737D}"/>
              </a:ext>
            </a:extLst>
          </p:cNvPr>
          <p:cNvSpPr>
            <a:spLocks noGrp="1"/>
          </p:cNvSpPr>
          <p:nvPr>
            <p:ph type="title"/>
          </p:nvPr>
        </p:nvSpPr>
        <p:spPr/>
        <p:txBody>
          <a:bodyPr/>
          <a:lstStyle/>
          <a:p>
            <a:r>
              <a:rPr lang="en-US"/>
              <a:t>Service path summary</a:t>
            </a:r>
          </a:p>
        </p:txBody>
      </p:sp>
      <p:sp>
        <p:nvSpPr>
          <p:cNvPr id="3" name="Content Placeholder 2">
            <a:extLst>
              <a:ext uri="{FF2B5EF4-FFF2-40B4-BE49-F238E27FC236}">
                <a16:creationId xmlns:a16="http://schemas.microsoft.com/office/drawing/2014/main" id="{A3F13A7F-C671-495F-BA0E-5011E4F82C94}"/>
              </a:ext>
            </a:extLst>
          </p:cNvPr>
          <p:cNvSpPr>
            <a:spLocks noGrp="1"/>
          </p:cNvSpPr>
          <p:nvPr>
            <p:ph idx="1"/>
          </p:nvPr>
        </p:nvSpPr>
        <p:spPr/>
        <p:txBody>
          <a:bodyPr/>
          <a:lstStyle/>
          <a:p>
            <a:endParaRPr lang="en-US"/>
          </a:p>
        </p:txBody>
      </p:sp>
      <p:graphicFrame>
        <p:nvGraphicFramePr>
          <p:cNvPr id="4" name="Diagram 3">
            <a:extLst>
              <a:ext uri="{FF2B5EF4-FFF2-40B4-BE49-F238E27FC236}">
                <a16:creationId xmlns:a16="http://schemas.microsoft.com/office/drawing/2014/main" id="{D98A6FBC-1D8C-4902-AF40-41977536E00A}"/>
              </a:ext>
            </a:extLst>
          </p:cNvPr>
          <p:cNvGraphicFramePr/>
          <p:nvPr/>
        </p:nvGraphicFramePr>
        <p:xfrm>
          <a:off x="592853" y="719666"/>
          <a:ext cx="10827099" cy="55002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31988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03EDCC-B1B0-4685-A6E3-6B8D85DAF5AB}"/>
              </a:ext>
            </a:extLst>
          </p:cNvPr>
          <p:cNvSpPr>
            <a:spLocks noGrp="1"/>
          </p:cNvSpPr>
          <p:nvPr>
            <p:ph type="title"/>
          </p:nvPr>
        </p:nvSpPr>
        <p:spPr/>
        <p:txBody>
          <a:bodyPr/>
          <a:lstStyle/>
          <a:p>
            <a:r>
              <a:rPr lang="en-US"/>
              <a:t>Service Center Manager</a:t>
            </a:r>
          </a:p>
        </p:txBody>
      </p:sp>
      <p:sp>
        <p:nvSpPr>
          <p:cNvPr id="5" name="Content Placeholder 4">
            <a:extLst>
              <a:ext uri="{FF2B5EF4-FFF2-40B4-BE49-F238E27FC236}">
                <a16:creationId xmlns:a16="http://schemas.microsoft.com/office/drawing/2014/main" id="{86722D52-9192-4089-ABFE-1BFD6593A7B7}"/>
              </a:ext>
            </a:extLst>
          </p:cNvPr>
          <p:cNvSpPr>
            <a:spLocks noGrp="1"/>
          </p:cNvSpPr>
          <p:nvPr>
            <p:ph idx="1"/>
          </p:nvPr>
        </p:nvSpPr>
        <p:spPr/>
        <p:txBody>
          <a:bodyPr/>
          <a:lstStyle/>
          <a:p>
            <a:r>
              <a:rPr lang="en-US"/>
              <a:t>The Service Center Manager logs into Dynamics Customer Engagement to review the service center dashboard</a:t>
            </a:r>
          </a:p>
        </p:txBody>
      </p:sp>
    </p:spTree>
    <p:extLst>
      <p:ext uri="{BB962C8B-B14F-4D97-AF65-F5344CB8AC3E}">
        <p14:creationId xmlns:p14="http://schemas.microsoft.com/office/powerpoint/2010/main" val="24887285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9F78B-FD3B-4386-8B02-3B2F790766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5C0571D-F5E0-490B-B9E0-EDE4E99338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B800EA0-08F6-4B6B-A1CC-D397412A5E09}"/>
              </a:ext>
            </a:extLst>
          </p:cNvPr>
          <p:cNvPicPr>
            <a:picLocks noChangeAspect="1"/>
          </p:cNvPicPr>
          <p:nvPr/>
        </p:nvPicPr>
        <p:blipFill rotWithShape="1">
          <a:blip r:embed="rId3">
            <a:extLst>
              <a:ext uri="{28A0092B-C50C-407E-A947-70E740481C1C}">
                <a14:useLocalDpi xmlns:a14="http://schemas.microsoft.com/office/drawing/2010/main" val="0"/>
              </a:ext>
            </a:extLst>
          </a:blip>
          <a:srcRect t="4898"/>
          <a:stretch/>
        </p:blipFill>
        <p:spPr>
          <a:xfrm>
            <a:off x="0" y="885824"/>
            <a:ext cx="12192000" cy="5362575"/>
          </a:xfrm>
          <a:prstGeom prst="rect">
            <a:avLst/>
          </a:prstGeom>
        </p:spPr>
      </p:pic>
    </p:spTree>
    <p:extLst>
      <p:ext uri="{BB962C8B-B14F-4D97-AF65-F5344CB8AC3E}">
        <p14:creationId xmlns:p14="http://schemas.microsoft.com/office/powerpoint/2010/main" val="1308449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E674-F732-4DDE-BB15-3C9B5CB8D39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F2C7D9-441F-4FBA-9DFC-9DA0EDFACB2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90F48A5-AF14-4933-A31A-159D09C506C0}"/>
              </a:ext>
            </a:extLst>
          </p:cNvPr>
          <p:cNvPicPr>
            <a:picLocks noChangeAspect="1"/>
          </p:cNvPicPr>
          <p:nvPr/>
        </p:nvPicPr>
        <p:blipFill>
          <a:blip r:embed="rId3"/>
          <a:stretch>
            <a:fillRect/>
          </a:stretch>
        </p:blipFill>
        <p:spPr>
          <a:xfrm>
            <a:off x="0" y="792616"/>
            <a:ext cx="12192000" cy="5272768"/>
          </a:xfrm>
          <a:prstGeom prst="rect">
            <a:avLst/>
          </a:prstGeom>
        </p:spPr>
      </p:pic>
      <p:pic>
        <p:nvPicPr>
          <p:cNvPr id="5" name="Picture 4">
            <a:extLst>
              <a:ext uri="{FF2B5EF4-FFF2-40B4-BE49-F238E27FC236}">
                <a16:creationId xmlns:a16="http://schemas.microsoft.com/office/drawing/2014/main" id="{8346BC9F-2037-4BCE-A531-1B9063544B13}"/>
              </a:ext>
            </a:extLst>
          </p:cNvPr>
          <p:cNvPicPr>
            <a:picLocks noChangeAspect="1"/>
          </p:cNvPicPr>
          <p:nvPr/>
        </p:nvPicPr>
        <p:blipFill>
          <a:blip r:embed="rId4"/>
          <a:stretch>
            <a:fillRect/>
          </a:stretch>
        </p:blipFill>
        <p:spPr>
          <a:xfrm>
            <a:off x="9098635" y="1828448"/>
            <a:ext cx="915377" cy="448219"/>
          </a:xfrm>
          <a:prstGeom prst="rect">
            <a:avLst/>
          </a:prstGeom>
        </p:spPr>
      </p:pic>
    </p:spTree>
    <p:extLst>
      <p:ext uri="{BB962C8B-B14F-4D97-AF65-F5344CB8AC3E}">
        <p14:creationId xmlns:p14="http://schemas.microsoft.com/office/powerpoint/2010/main" val="168516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00115-A598-4D2E-AFB1-91C3947761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543FCA-4816-44A2-9286-A01AA927AF93}"/>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82BFE409-0895-41D2-8C5D-77014F4D4B9A}"/>
              </a:ext>
            </a:extLst>
          </p:cNvPr>
          <p:cNvPicPr>
            <a:picLocks noChangeAspect="1"/>
          </p:cNvPicPr>
          <p:nvPr/>
        </p:nvPicPr>
        <p:blipFill>
          <a:blip r:embed="rId3"/>
          <a:stretch>
            <a:fillRect/>
          </a:stretch>
        </p:blipFill>
        <p:spPr>
          <a:xfrm>
            <a:off x="0" y="792616"/>
            <a:ext cx="12192000" cy="5272768"/>
          </a:xfrm>
          <a:prstGeom prst="rect">
            <a:avLst/>
          </a:prstGeom>
        </p:spPr>
      </p:pic>
      <p:pic>
        <p:nvPicPr>
          <p:cNvPr id="4" name="Picture 3">
            <a:extLst>
              <a:ext uri="{FF2B5EF4-FFF2-40B4-BE49-F238E27FC236}">
                <a16:creationId xmlns:a16="http://schemas.microsoft.com/office/drawing/2014/main" id="{1B95BD55-6E57-4737-8F76-C6C621EEB058}"/>
              </a:ext>
            </a:extLst>
          </p:cNvPr>
          <p:cNvPicPr>
            <a:picLocks noChangeAspect="1"/>
          </p:cNvPicPr>
          <p:nvPr/>
        </p:nvPicPr>
        <p:blipFill>
          <a:blip r:embed="rId4"/>
          <a:stretch>
            <a:fillRect/>
          </a:stretch>
        </p:blipFill>
        <p:spPr>
          <a:xfrm>
            <a:off x="9221868" y="1839998"/>
            <a:ext cx="994855" cy="515851"/>
          </a:xfrm>
          <a:prstGeom prst="rect">
            <a:avLst/>
          </a:prstGeom>
        </p:spPr>
      </p:pic>
    </p:spTree>
    <p:extLst>
      <p:ext uri="{BB962C8B-B14F-4D97-AF65-F5344CB8AC3E}">
        <p14:creationId xmlns:p14="http://schemas.microsoft.com/office/powerpoint/2010/main" val="5645239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name="3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71083E08-DC26-4C69-B95F-E6DE531BB553}" vid="{0995B531-B0EF-4F51-BB6D-A0E83584022B}"/>
    </a:ext>
  </a:extLst>
</a:theme>
</file>

<file path=ppt/theme/theme3.xml><?xml version="1.0" encoding="utf-8"?>
<a:theme xmlns:a="http://schemas.openxmlformats.org/drawingml/2006/main" name="Ford Widescreen">
  <a:themeElements>
    <a:clrScheme name="Adobe 2009">
      <a:dk1>
        <a:srgbClr val="000000"/>
      </a:dk1>
      <a:lt1>
        <a:sysClr val="window" lastClr="FFFFFF"/>
      </a:lt1>
      <a:dk2>
        <a:srgbClr val="6B737B"/>
      </a:dk2>
      <a:lt2>
        <a:srgbClr val="DADDE0"/>
      </a:lt2>
      <a:accent1>
        <a:srgbClr val="C1D82F"/>
      </a:accent1>
      <a:accent2>
        <a:srgbClr val="00A4E4"/>
      </a:accent2>
      <a:accent3>
        <a:srgbClr val="8348B5"/>
      </a:accent3>
      <a:accent4>
        <a:srgbClr val="FBB034"/>
      </a:accent4>
      <a:accent5>
        <a:srgbClr val="FFDD00"/>
      </a:accent5>
      <a:accent6>
        <a:srgbClr val="FF0000"/>
      </a:accent6>
      <a:hlink>
        <a:srgbClr val="000000"/>
      </a:hlink>
      <a:folHlink>
        <a:srgbClr val="3F3F3F"/>
      </a:folHlink>
    </a:clrScheme>
    <a:fontScheme name="Adobe Clean 2009">
      <a:majorFont>
        <a:latin typeface="Adobe Clean"/>
        <a:ea typeface=""/>
        <a:cs typeface=""/>
      </a:majorFont>
      <a:minorFont>
        <a:latin typeface="Adobe Clean"/>
        <a:ea typeface=""/>
        <a:cs typeface=""/>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80000"/>
          </a:lnSpc>
          <a:defRPr sz="2000" dirty="0" smtClean="0">
            <a:latin typeface="Calibri" panose="020F0502020204030204"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2088D9D6DEE5B459DF7A4B0E25167E4" ma:contentTypeVersion="11" ma:contentTypeDescription="Create a new document." ma:contentTypeScope="" ma:versionID="48bbbaefcbd372b314c0528d6bfe9d30">
  <xsd:schema xmlns:xsd="http://www.w3.org/2001/XMLSchema" xmlns:xs="http://www.w3.org/2001/XMLSchema" xmlns:p="http://schemas.microsoft.com/office/2006/metadata/properties" xmlns:ns2="47ce36d8-3b2e-431e-904d-e6eb68616bfe" xmlns:ns3="3ebf0fa6-829f-481b-ac72-359c853f09ec" targetNamespace="http://schemas.microsoft.com/office/2006/metadata/properties" ma:root="true" ma:fieldsID="ed0d44781c275e4e7dd6649912664f0a" ns2:_="" ns3:_="">
    <xsd:import namespace="47ce36d8-3b2e-431e-904d-e6eb68616bfe"/>
    <xsd:import namespace="3ebf0fa6-829f-481b-ac72-359c853f09ec"/>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ce36d8-3b2e-431e-904d-e6eb68616bf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ebf0fa6-829f-481b-ac72-359c853f09e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EC3D55-4AC4-4F12-980E-50E32354E68C}">
  <ds:schemaRefs>
    <ds:schemaRef ds:uri="http://schemas.microsoft.com/sharepoint/v3/contenttype/forms"/>
  </ds:schemaRefs>
</ds:datastoreItem>
</file>

<file path=customXml/itemProps2.xml><?xml version="1.0" encoding="utf-8"?>
<ds:datastoreItem xmlns:ds="http://schemas.openxmlformats.org/officeDocument/2006/customXml" ds:itemID="{CF6A00C6-79EB-4C30-8135-164DF7391583}">
  <ds:schemaRefs>
    <ds:schemaRef ds:uri="http://schemas.microsoft.com/office/infopath/2007/PartnerControls"/>
    <ds:schemaRef ds:uri="http://schemas.microsoft.com/office/2006/metadata/properties"/>
    <ds:schemaRef ds:uri="http://purl.org/dc/terms/"/>
    <ds:schemaRef ds:uri="3ebf0fa6-829f-481b-ac72-359c853f09ec"/>
    <ds:schemaRef ds:uri="http://schemas.microsoft.com/office/2006/documentManagement/types"/>
    <ds:schemaRef ds:uri="47ce36d8-3b2e-431e-904d-e6eb68616bfe"/>
    <ds:schemaRef ds:uri="http://purl.org/dc/elements/1.1/"/>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5C96335-EFFB-4DF4-B542-D384787751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ce36d8-3b2e-431e-904d-e6eb68616bfe"/>
    <ds:schemaRef ds:uri="3ebf0fa6-829f-481b-ac72-359c853f09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TM03090430[[fn=Banded]]</Template>
  <TotalTime>45</TotalTime>
  <Words>709</Words>
  <Application>Microsoft Office PowerPoint</Application>
  <PresentationFormat>Widescreen</PresentationFormat>
  <Paragraphs>195</Paragraphs>
  <Slides>76</Slides>
  <Notes>76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76</vt:i4>
      </vt:variant>
    </vt:vector>
  </HeadingPairs>
  <TitlesOfParts>
    <vt:vector size="88" baseType="lpstr">
      <vt:lpstr>ＭＳ Ｐゴシック</vt:lpstr>
      <vt:lpstr>Adobe Clean</vt:lpstr>
      <vt:lpstr>Arial</vt:lpstr>
      <vt:lpstr>Calibri</vt:lpstr>
      <vt:lpstr>Consolas</vt:lpstr>
      <vt:lpstr>Corbel</vt:lpstr>
      <vt:lpstr>Segoe UI</vt:lpstr>
      <vt:lpstr>Segoe UI Semibold</vt:lpstr>
      <vt:lpstr>Wingdings</vt:lpstr>
      <vt:lpstr>Banded</vt:lpstr>
      <vt:lpstr>3_White Template</vt:lpstr>
      <vt:lpstr>Ford Widescreen</vt:lpstr>
      <vt:lpstr>Demo Path Summary</vt:lpstr>
      <vt:lpstr>PowerPoint Presentation</vt:lpstr>
      <vt:lpstr>Sales path summary</vt:lpstr>
      <vt:lpstr>Sales person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Sales Manager</vt:lpstr>
      <vt:lpstr>PowerPoint Presentation</vt:lpstr>
      <vt:lpstr>PowerPoint Presentation</vt:lpstr>
      <vt:lpstr>Service path summary</vt:lpstr>
      <vt:lpstr>Contact Center – service scheduling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path summary</vt:lpstr>
      <vt:lpstr>Contact center associate</vt:lpstr>
      <vt:lpstr>PowerPoint Presentation</vt:lpstr>
      <vt:lpstr>PowerPoint Presentation</vt:lpstr>
      <vt:lpstr>Service path summary</vt:lpstr>
      <vt:lpstr>Driver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 path summary</vt:lpstr>
      <vt:lpstr>Dealer service advisor</vt:lpstr>
      <vt:lpstr>PowerPoint Presentation</vt:lpstr>
      <vt:lpstr>PowerPoint Presentation</vt:lpstr>
      <vt:lpstr>PowerPoint Presentation</vt:lpstr>
      <vt:lpstr>PowerPoint Presentation</vt:lpstr>
      <vt:lpstr>PowerPoint Presentation</vt:lpstr>
      <vt:lpstr>Service path summary</vt:lpstr>
      <vt:lpstr>Dealer service advisor</vt:lpstr>
      <vt:lpstr>PowerPoint Presentation</vt:lpstr>
      <vt:lpstr>PowerPoint Presentation</vt:lpstr>
      <vt:lpstr>PowerPoint Presentation</vt:lpstr>
      <vt:lpstr>PowerPoint Presentation</vt:lpstr>
      <vt:lpstr>PowerPoint Presentation</vt:lpstr>
      <vt:lpstr>Service path summary</vt:lpstr>
      <vt:lpstr>Driver</vt:lpstr>
      <vt:lpstr>PowerPoint Presentation</vt:lpstr>
      <vt:lpstr>PowerPoint Presentation</vt:lpstr>
      <vt:lpstr>PowerPoint Presentation</vt:lpstr>
      <vt:lpstr>PowerPoint Presentation</vt:lpstr>
      <vt:lpstr>PowerPoint Presentation</vt:lpstr>
      <vt:lpstr>Service path summary</vt:lpstr>
      <vt:lpstr>Driver</vt:lpstr>
      <vt:lpstr>PowerPoint Presentation</vt:lpstr>
      <vt:lpstr>PowerPoint Presentation</vt:lpstr>
      <vt:lpstr>Service path summary</vt:lpstr>
      <vt:lpstr>Service Center Manager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Rachel M Sullivan</dc:creator>
  <cp:lastModifiedBy>Rachel M Sullivan</cp:lastModifiedBy>
  <cp:revision>7</cp:revision>
  <dcterms:created xsi:type="dcterms:W3CDTF">2019-05-03T01:45:32Z</dcterms:created>
  <dcterms:modified xsi:type="dcterms:W3CDTF">2019-07-09T19:05:09Z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0x01010062088D9D6DEE5B459DF7A4B0E25167E4</vt:lpwstr>
  </property>
</Properties>
</file>